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6" r:id="rId4"/>
  </p:sldMasterIdLst>
  <p:notesMasterIdLst>
    <p:notesMasterId r:id="rId11"/>
  </p:notesMasterIdLst>
  <p:handoutMasterIdLst>
    <p:handoutMasterId r:id="rId12"/>
  </p:handoutMasterIdLst>
  <p:sldIdLst>
    <p:sldId id="289" r:id="rId5"/>
    <p:sldId id="302" r:id="rId6"/>
    <p:sldId id="303" r:id="rId7"/>
    <p:sldId id="304" r:id="rId8"/>
    <p:sldId id="305" r:id="rId9"/>
    <p:sldId id="295" r:id="rId10"/>
  </p:sldIdLst>
  <p:sldSz cx="9144000" cy="5143500" type="screen16x9"/>
  <p:notesSz cx="6858000" cy="9144000"/>
  <p:embeddedFontLst>
    <p:embeddedFont>
      <p:font typeface="Droid Sans" panose="020B0600000101010101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ABC1E4"/>
    <a:srgbClr val="000000"/>
    <a:srgbClr val="7A9DD5"/>
    <a:srgbClr val="31599B"/>
    <a:srgbClr val="4173C3"/>
    <a:srgbClr val="2E6CA4"/>
    <a:srgbClr val="FF9900"/>
    <a:srgbClr val="191F49"/>
    <a:srgbClr val="6DA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6CFD25-B5AE-44C5-982A-6372FF28D35C}" v="1" dt="2025-03-28T07:53:38.7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3"/>
    <p:restoredTop sz="94557"/>
  </p:normalViewPr>
  <p:slideViewPr>
    <p:cSldViewPr snapToGrid="0">
      <p:cViewPr varScale="1">
        <p:scale>
          <a:sx n="138" d="100"/>
          <a:sy n="138" d="100"/>
        </p:scale>
        <p:origin x="10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90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sche, Marc" userId="2191269e-b550-4a37-9927-c35e47745faa" providerId="ADAL" clId="{0C6CFD25-B5AE-44C5-982A-6372FF28D35C}"/>
    <pc:docChg chg="modMainMaster">
      <pc:chgData name="Brasche, Marc" userId="2191269e-b550-4a37-9927-c35e47745faa" providerId="ADAL" clId="{0C6CFD25-B5AE-44C5-982A-6372FF28D35C}" dt="2025-03-28T07:54:51.268" v="23" actId="1036"/>
      <pc:docMkLst>
        <pc:docMk/>
      </pc:docMkLst>
      <pc:sldMasterChg chg="addSp modSp mod">
        <pc:chgData name="Brasche, Marc" userId="2191269e-b550-4a37-9927-c35e47745faa" providerId="ADAL" clId="{0C6CFD25-B5AE-44C5-982A-6372FF28D35C}" dt="2025-03-28T07:54:51.268" v="23" actId="1036"/>
        <pc:sldMasterMkLst>
          <pc:docMk/>
          <pc:sldMasterMk cId="3523594530" sldId="2147483666"/>
        </pc:sldMasterMkLst>
        <pc:picChg chg="add mod">
          <ac:chgData name="Brasche, Marc" userId="2191269e-b550-4a37-9927-c35e47745faa" providerId="ADAL" clId="{0C6CFD25-B5AE-44C5-982A-6372FF28D35C}" dt="2025-03-28T07:54:51.268" v="23" actId="1036"/>
          <ac:picMkLst>
            <pc:docMk/>
            <pc:sldMasterMk cId="3523594530" sldId="2147483666"/>
            <ac:picMk id="4" creationId="{0BF8A3E3-9C96-156C-F07F-CCE5720556DB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276D621-68DB-418F-B343-A53589EC6D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34E09A-14B7-468F-AD78-64D00F6CCCF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2EAE2-6F22-4291-807C-F91DBBD386FA}" type="datetimeFigureOut">
              <a:rPr lang="de-DE" smtClean="0"/>
              <a:t>20.10.2025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4B39C0-5C56-43B4-9921-3A1AC82991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1949AFC-3097-4ADA-9B05-EB89620E83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16BE3-DF7C-4CD3-BDEB-F7B934D915B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313451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4319992"/>
      </p:ext>
    </p:extLst>
  </p:cSld>
  <p:clrMap bg1="lt1" tx1="dk1" bg2="dk2" tx2="lt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6502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>
  <p:cSld name="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그림 7" descr="폰트, 그래픽, 스크린샷, 로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04D001A-49B4-0567-2740-D040442BC4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7805" y="64976"/>
            <a:ext cx="846349" cy="414000"/>
          </a:xfrm>
          <a:prstGeom prst="rect">
            <a:avLst/>
          </a:prstGeom>
        </p:spPr>
      </p:pic>
      <p:pic>
        <p:nvPicPr>
          <p:cNvPr id="5" name="Shape 56">
            <a:extLst>
              <a:ext uri="{FF2B5EF4-FFF2-40B4-BE49-F238E27FC236}">
                <a16:creationId xmlns:a16="http://schemas.microsoft.com/office/drawing/2014/main" id="{0FC96364-6CA6-4708-8552-1F451F916EE1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 bwMode="auto">
          <a:xfrm>
            <a:off x="117918" y="123763"/>
            <a:ext cx="1345120" cy="29642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D92AD411-5BB5-AA3F-092A-116FC96ADAAD}"/>
              </a:ext>
            </a:extLst>
          </p:cNvPr>
          <p:cNvSpPr txBox="1"/>
          <p:nvPr userDrawn="1"/>
        </p:nvSpPr>
        <p:spPr bwMode="gray">
          <a:xfrm>
            <a:off x="2868561" y="2256503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0245413-21F6-EB96-C87F-F3F1DCB36111}"/>
              </a:ext>
            </a:extLst>
          </p:cNvPr>
          <p:cNvSpPr txBox="1"/>
          <p:nvPr userDrawn="1"/>
        </p:nvSpPr>
        <p:spPr bwMode="gray">
          <a:xfrm>
            <a:off x="2698955" y="4771103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AB4A678-C500-F805-2485-AF7635D47FF2}"/>
              </a:ext>
            </a:extLst>
          </p:cNvPr>
          <p:cNvSpPr txBox="1"/>
          <p:nvPr userDrawn="1"/>
        </p:nvSpPr>
        <p:spPr bwMode="gray">
          <a:xfrm>
            <a:off x="2307195" y="4711279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B711CFB-7579-8A69-69C2-9A45B393A8E8}"/>
              </a:ext>
            </a:extLst>
          </p:cNvPr>
          <p:cNvSpPr txBox="1"/>
          <p:nvPr userDrawn="1"/>
        </p:nvSpPr>
        <p:spPr bwMode="gray">
          <a:xfrm>
            <a:off x="2488864" y="4668890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BAD6415-2AC7-5A2A-417F-38AF9C401F31}"/>
              </a:ext>
            </a:extLst>
          </p:cNvPr>
          <p:cNvSpPr txBox="1"/>
          <p:nvPr userDrawn="1"/>
        </p:nvSpPr>
        <p:spPr bwMode="gray">
          <a:xfrm>
            <a:off x="1974135" y="4693113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423298E0-7EED-C783-A908-FDBB053052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7" name="Fußzeilenplatzhalter 26">
            <a:extLst>
              <a:ext uri="{FF2B5EF4-FFF2-40B4-BE49-F238E27FC236}">
                <a16:creationId xmlns:a16="http://schemas.microsoft.com/office/drawing/2014/main" id="{46325EFB-6FC0-15E5-6F1F-AEB6F5645D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auto">
          <a:xfrm>
            <a:off x="-6056" y="4816403"/>
            <a:ext cx="4740422" cy="2914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Herbst 2025, Hochschule Reutlingen, 19.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038982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Inhalt (Titel einzeilig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E6AAF4A7-40CA-4CFF-B9F4-863B249243D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755650" y="1514475"/>
            <a:ext cx="7704138" cy="2986105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7549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489348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591146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 marL="687587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pPr lvl="0">
              <a:defRPr/>
            </a:pPr>
            <a:r>
              <a:rPr lang="de-DE" dirty="0"/>
              <a:t>Mastertextformat bearbeiten</a:t>
            </a:r>
          </a:p>
          <a:p>
            <a:pPr lvl="1">
              <a:defRPr/>
            </a:pPr>
            <a:r>
              <a:rPr lang="de-DE" dirty="0"/>
              <a:t>Zweite Ebene</a:t>
            </a:r>
          </a:p>
          <a:p>
            <a:pPr lvl="2">
              <a:defRPr/>
            </a:pPr>
            <a:r>
              <a:rPr lang="de-DE" dirty="0"/>
              <a:t>Dritte Ebene</a:t>
            </a:r>
          </a:p>
          <a:p>
            <a:pPr lvl="3">
              <a:defRPr/>
            </a:pPr>
            <a:r>
              <a:rPr lang="de-DE" dirty="0"/>
              <a:t>Vierte Ebene</a:t>
            </a:r>
          </a:p>
          <a:p>
            <a:pPr lvl="4">
              <a:defRPr/>
            </a:pPr>
            <a:r>
              <a:rPr lang="de-DE" dirty="0"/>
              <a:t>Fünfte Ebene</a:t>
            </a:r>
            <a:endParaRPr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1F0665-EE21-38C2-5E6A-6B8C268C98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755650" y="687378"/>
            <a:ext cx="7211680" cy="384534"/>
          </a:xfrm>
          <a:prstGeom prst="rect">
            <a:avLst/>
          </a:prstGeom>
        </p:spPr>
        <p:txBody>
          <a:bodyPr anchor="ctr"/>
          <a:lstStyle>
            <a:lvl1pPr algn="l">
              <a:defRPr sz="2000" b="1" baseline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de-DE" dirty="0"/>
              <a:t>Titel der Folie </a:t>
            </a:r>
            <a:endParaRPr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AF84C2D-E319-3D28-F45A-3C024A5F1460}"/>
              </a:ext>
            </a:extLst>
          </p:cNvPr>
          <p:cNvSpPr txBox="1"/>
          <p:nvPr userDrawn="1"/>
        </p:nvSpPr>
        <p:spPr bwMode="gray">
          <a:xfrm>
            <a:off x="2912806" y="4911213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C9FC926-6460-8744-629C-2440D8D771FE}"/>
              </a:ext>
            </a:extLst>
          </p:cNvPr>
          <p:cNvSpPr txBox="1"/>
          <p:nvPr userDrawn="1"/>
        </p:nvSpPr>
        <p:spPr bwMode="gray">
          <a:xfrm>
            <a:off x="1887794" y="4712110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1537BDC0-984A-E0C9-FF26-C749C1C6A5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8" name="Fußzeilenplatzhalter 26">
            <a:extLst>
              <a:ext uri="{FF2B5EF4-FFF2-40B4-BE49-F238E27FC236}">
                <a16:creationId xmlns:a16="http://schemas.microsoft.com/office/drawing/2014/main" id="{CA33F2E2-B0D5-8164-0796-A2ACEDD434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auto">
          <a:xfrm>
            <a:off x="-6056" y="4816403"/>
            <a:ext cx="4740422" cy="2914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Herbst 2025, Hochschule Reutlingen, 19. November 2025</a:t>
            </a:r>
          </a:p>
        </p:txBody>
      </p:sp>
    </p:spTree>
    <p:extLst>
      <p:ext uri="{BB962C8B-B14F-4D97-AF65-F5344CB8AC3E}">
        <p14:creationId xmlns:p14="http://schemas.microsoft.com/office/powerpoint/2010/main" val="876589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Inhalt (Titel zweizeilig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gray">
          <a:xfrm>
            <a:off x="755650" y="1514475"/>
            <a:ext cx="7704138" cy="2986105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7549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489348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591146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 marL="687587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pPr lvl="0">
              <a:defRPr/>
            </a:pPr>
            <a:r>
              <a:rPr lang="de-DE" dirty="0"/>
              <a:t>Mastertextformat bearbeiten</a:t>
            </a:r>
          </a:p>
          <a:p>
            <a:pPr lvl="1">
              <a:defRPr/>
            </a:pPr>
            <a:r>
              <a:rPr lang="de-DE" dirty="0"/>
              <a:t>Zweite Ebene</a:t>
            </a:r>
          </a:p>
          <a:p>
            <a:pPr lvl="2">
              <a:defRPr/>
            </a:pPr>
            <a:r>
              <a:rPr lang="de-DE" dirty="0"/>
              <a:t>Dritte Ebene</a:t>
            </a:r>
          </a:p>
          <a:p>
            <a:pPr lvl="3">
              <a:defRPr/>
            </a:pPr>
            <a:r>
              <a:rPr lang="de-DE" dirty="0"/>
              <a:t>Vierte Ebene</a:t>
            </a:r>
          </a:p>
          <a:p>
            <a:pPr lvl="4">
              <a:defRPr/>
            </a:pPr>
            <a:r>
              <a:rPr lang="de-DE" dirty="0"/>
              <a:t>Fünfte Ebene</a:t>
            </a:r>
            <a:endParaRPr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755650" y="687378"/>
            <a:ext cx="7704138" cy="541546"/>
          </a:xfrm>
          <a:prstGeom prst="rect">
            <a:avLst/>
          </a:prstGeom>
        </p:spPr>
        <p:txBody>
          <a:bodyPr anchor="ctr"/>
          <a:lstStyle>
            <a:lvl1pPr algn="l">
              <a:defRPr sz="2000" b="1" baseline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de-DE" dirty="0"/>
              <a:t>Titel der Folie </a:t>
            </a:r>
            <a:br>
              <a:rPr lang="de-DE" dirty="0"/>
            </a:br>
            <a:r>
              <a:rPr lang="de-DE" dirty="0"/>
              <a:t>plus zweite Zeile </a:t>
            </a:r>
            <a:endParaRPr dirty="0"/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29E2A4-8507-E46C-3D42-D61BC2B59B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6" name="Fußzeilenplatzhalter 26">
            <a:extLst>
              <a:ext uri="{FF2B5EF4-FFF2-40B4-BE49-F238E27FC236}">
                <a16:creationId xmlns:a16="http://schemas.microsoft.com/office/drawing/2014/main" id="{982F4509-66DF-954E-3EFD-A8D876272C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auto">
          <a:xfrm>
            <a:off x="-6056" y="4816403"/>
            <a:ext cx="4740422" cy="2914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Herbst 2025, Hochschule Reutlingen, 19.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39045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>
  <p:cSld name="Leere 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" name="Foliennummernplatzhalter 18">
            <a:extLst>
              <a:ext uri="{FF2B5EF4-FFF2-40B4-BE49-F238E27FC236}">
                <a16:creationId xmlns:a16="http://schemas.microsoft.com/office/drawing/2014/main" id="{4442E34D-8A90-B5CC-4A92-E5DC651FE0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0" name="Fußzeilenplatzhalter 26">
            <a:extLst>
              <a:ext uri="{FF2B5EF4-FFF2-40B4-BE49-F238E27FC236}">
                <a16:creationId xmlns:a16="http://schemas.microsoft.com/office/drawing/2014/main" id="{8936084A-8131-78F8-79B2-5942D9A1BD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auto">
          <a:xfrm>
            <a:off x="-6056" y="4816403"/>
            <a:ext cx="4740422" cy="2914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Herbst 2025, Hochschule Reutlingen, 19.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1686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그림 4" descr="로고, 그래픽, 노랑, 호박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3AA9DBB-C467-1000-0F10-46B8F17C86D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973161" y="80873"/>
            <a:ext cx="1098000" cy="402410"/>
          </a:xfrm>
          <a:prstGeom prst="rect">
            <a:avLst/>
          </a:prstGeom>
        </p:spPr>
      </p:pic>
      <p:sp>
        <p:nvSpPr>
          <p:cNvPr id="7" name="Titelplatzhalter 1"/>
          <p:cNvSpPr>
            <a:spLocks noGrp="1"/>
          </p:cNvSpPr>
          <p:nvPr>
            <p:ph type="title"/>
          </p:nvPr>
        </p:nvSpPr>
        <p:spPr bwMode="gray">
          <a:xfrm>
            <a:off x="755650" y="1039411"/>
            <a:ext cx="7704138" cy="75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>
              <a:defRPr/>
            </a:pPr>
            <a:r>
              <a:rPr lang="de-DE" dirty="0"/>
              <a:t>Titelmasterformat durch Klicken bearbeiten</a:t>
            </a:r>
            <a:endParaRPr dirty="0"/>
          </a:p>
        </p:txBody>
      </p:sp>
      <p:sp>
        <p:nvSpPr>
          <p:cNvPr id="8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755650" y="1821653"/>
            <a:ext cx="7704138" cy="26028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>
              <a:defRPr/>
            </a:pPr>
            <a:r>
              <a:rPr lang="de-DE" dirty="0"/>
              <a:t>Textmasterformate durch Klicken bearbeiten</a:t>
            </a:r>
            <a:endParaRPr dirty="0"/>
          </a:p>
          <a:p>
            <a:pPr lvl="1">
              <a:defRPr/>
            </a:pPr>
            <a:r>
              <a:rPr lang="de-DE" dirty="0"/>
              <a:t>Zweite Ebene</a:t>
            </a:r>
            <a:endParaRPr dirty="0"/>
          </a:p>
          <a:p>
            <a:pPr lvl="2">
              <a:defRPr/>
            </a:pPr>
            <a:r>
              <a:rPr lang="de-DE" dirty="0"/>
              <a:t>Dritte Ebene</a:t>
            </a:r>
            <a:endParaRPr dirty="0"/>
          </a:p>
          <a:p>
            <a:pPr lvl="3">
              <a:defRPr/>
            </a:pPr>
            <a:r>
              <a:rPr lang="de-DE" dirty="0"/>
              <a:t>Vierte Ebene</a:t>
            </a:r>
            <a:endParaRPr dirty="0"/>
          </a:p>
          <a:p>
            <a:pPr lvl="4">
              <a:defRPr/>
            </a:pPr>
            <a:r>
              <a:rPr lang="de-DE" dirty="0"/>
              <a:t>Fünfte Ebene</a:t>
            </a:r>
            <a:endParaRPr dirty="0"/>
          </a:p>
        </p:txBody>
      </p:sp>
      <p:sp>
        <p:nvSpPr>
          <p:cNvPr id="10" name="Foliennummernplatzhalter 5"/>
          <p:cNvSpPr>
            <a:spLocks noAdjustHandles="1"/>
          </p:cNvSpPr>
          <p:nvPr/>
        </p:nvSpPr>
        <p:spPr bwMode="auto">
          <a:xfrm>
            <a:off x="6275718" y="4854234"/>
            <a:ext cx="165088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de-DE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endParaRPr lang="de-DE" sz="90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C2FFE21-201A-6F65-20D4-23CE1C519281}"/>
              </a:ext>
            </a:extLst>
          </p:cNvPr>
          <p:cNvSpPr txBox="1"/>
          <p:nvPr userDrawn="1"/>
        </p:nvSpPr>
        <p:spPr bwMode="gray">
          <a:xfrm>
            <a:off x="2905432" y="4358148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283987EA-0DCC-8569-248D-7963E60DC221}"/>
              </a:ext>
            </a:extLst>
          </p:cNvPr>
          <p:cNvGrpSpPr/>
          <p:nvPr userDrawn="1"/>
        </p:nvGrpSpPr>
        <p:grpSpPr>
          <a:xfrm>
            <a:off x="0" y="4464773"/>
            <a:ext cx="9144001" cy="370929"/>
            <a:chOff x="-1" y="5828508"/>
            <a:chExt cx="12192002" cy="486201"/>
          </a:xfrm>
        </p:grpSpPr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ED4F0EBD-04D8-76C4-1767-B41B7B434F02}"/>
                </a:ext>
              </a:extLst>
            </p:cNvPr>
            <p:cNvGrpSpPr/>
            <p:nvPr/>
          </p:nvGrpSpPr>
          <p:grpSpPr>
            <a:xfrm>
              <a:off x="-1" y="5899526"/>
              <a:ext cx="12192001" cy="326665"/>
              <a:chOff x="11999" y="5762305"/>
              <a:chExt cx="12168000" cy="326665"/>
            </a:xfrm>
            <a:solidFill>
              <a:schemeClr val="bg1"/>
            </a:solidFill>
          </p:grpSpPr>
          <p:pic>
            <p:nvPicPr>
              <p:cNvPr id="19" name="Picture 5">
                <a:extLst>
                  <a:ext uri="{FF2B5EF4-FFF2-40B4-BE49-F238E27FC236}">
                    <a16:creationId xmlns:a16="http://schemas.microsoft.com/office/drawing/2014/main" id="{A1714777-3086-0A21-1134-C71CF2E881D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duotone>
                  <a:prstClr val="black"/>
                  <a:schemeClr val="tx2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rightnessContrast bright="30000" contrast="-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1986"/>
              <a:stretch/>
            </p:blipFill>
            <p:spPr>
              <a:xfrm>
                <a:off x="8241420" y="5762306"/>
                <a:ext cx="3938579" cy="326646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</p:pic>
          <p:pic>
            <p:nvPicPr>
              <p:cNvPr id="20" name="Picture 5">
                <a:extLst>
                  <a:ext uri="{FF2B5EF4-FFF2-40B4-BE49-F238E27FC236}">
                    <a16:creationId xmlns:a16="http://schemas.microsoft.com/office/drawing/2014/main" id="{E2BFBFE7-67F3-1974-4CEF-AD4C7686AD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duotone>
                  <a:prstClr val="black"/>
                  <a:schemeClr val="tx2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rightnessContrast bright="30000" contrast="-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999" y="5762305"/>
                <a:ext cx="8280001" cy="326665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</p:pic>
        </p:grp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245BB3B8-F605-C209-1AAA-7C07D1EE35A6}"/>
                </a:ext>
              </a:extLst>
            </p:cNvPr>
            <p:cNvSpPr/>
            <p:nvPr/>
          </p:nvSpPr>
          <p:spPr>
            <a:xfrm>
              <a:off x="-1" y="5828508"/>
              <a:ext cx="12192002" cy="486201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26" name="Foliennummernplatzhalter 25">
            <a:extLst>
              <a:ext uri="{FF2B5EF4-FFF2-40B4-BE49-F238E27FC236}">
                <a16:creationId xmlns:a16="http://schemas.microsoft.com/office/drawing/2014/main" id="{B19EB6D0-9360-CC15-5157-73D21DA12E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9514" y="4824791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E80E4AA-F93F-7C47-BA33-AEA4C4D6BDCB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7" name="Fußzeilenplatzhalter 26">
            <a:extLst>
              <a:ext uri="{FF2B5EF4-FFF2-40B4-BE49-F238E27FC236}">
                <a16:creationId xmlns:a16="http://schemas.microsoft.com/office/drawing/2014/main" id="{4CC37151-C0F1-8DE8-2FBA-3EE5CF031F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-6056" y="4816403"/>
            <a:ext cx="4740422" cy="2914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Herbst 2025, Hochschule Reutlingen, 19.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52359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8" r:id="rId3"/>
    <p:sldLayoutId id="2147483671" r:id="rId4"/>
  </p:sldLayoutIdLst>
  <p:hf hdr="0" dt="0"/>
  <p:txStyles>
    <p:titleStyle>
      <a:lvl1pPr algn="l" defTabSz="514350" eaLnBrk="1" hangingPunct="1">
        <a:spcBef>
          <a:spcPts val="0"/>
        </a:spcBef>
        <a:buNone/>
        <a:defRPr sz="18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514350" eaLnBrk="1" hangingPunct="1">
        <a:lnSpc>
          <a:spcPct val="110000"/>
        </a:lnSpc>
        <a:spcBef>
          <a:spcPts val="0"/>
        </a:spcBef>
        <a:spcAft>
          <a:spcPts val="675"/>
        </a:spcAft>
        <a:buFont typeface="Arial"/>
        <a:buNone/>
        <a:defRPr sz="135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203597" indent="-101798" algn="l" defTabSz="514350" eaLnBrk="1" hangingPunct="1">
        <a:spcBef>
          <a:spcPts val="169"/>
        </a:spcBef>
        <a:spcAft>
          <a:spcPts val="0"/>
        </a:spcAft>
        <a:buFont typeface="Wingdings"/>
        <a:buChar char="§"/>
        <a:defRPr sz="105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305396" indent="-101798" algn="l" defTabSz="514350" eaLnBrk="1" hangingPunct="1">
        <a:spcBef>
          <a:spcPts val="169"/>
        </a:spcBef>
        <a:spcAft>
          <a:spcPts val="0"/>
        </a:spcAft>
        <a:buFont typeface="Wingdings"/>
        <a:buChar char="§"/>
        <a:defRPr sz="105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401836" indent="-96440" algn="l" defTabSz="514350" eaLnBrk="1" hangingPunct="1">
        <a:spcBef>
          <a:spcPts val="169"/>
        </a:spcBef>
        <a:spcAft>
          <a:spcPts val="0"/>
        </a:spcAft>
        <a:buFont typeface="Wingdings"/>
        <a:buChar char="§"/>
        <a:defRPr sz="105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503635" indent="-101798" algn="l" defTabSz="514350" eaLnBrk="1" hangingPunct="1">
        <a:spcBef>
          <a:spcPts val="169"/>
        </a:spcBef>
        <a:spcAft>
          <a:spcPts val="0"/>
        </a:spcAft>
        <a:buFont typeface="Wingdings"/>
        <a:buChar char="§"/>
        <a:defRPr sz="105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414463" indent="-128588" algn="l" defTabSz="514350" eaLnBrk="1" hangingPunct="1">
        <a:spcBef>
          <a:spcPts val="0"/>
        </a:spcBef>
        <a:buFont typeface="Arial"/>
        <a:buChar char="•"/>
        <a:defRPr sz="1125">
          <a:solidFill>
            <a:schemeClr val="tx1"/>
          </a:solidFill>
          <a:latin typeface="+mn-lt"/>
          <a:ea typeface="+mn-ea"/>
        </a:defRPr>
      </a:lvl6pPr>
      <a:lvl7pPr marL="1671638" indent="-128588" algn="l" defTabSz="514350" eaLnBrk="1" hangingPunct="1">
        <a:spcBef>
          <a:spcPts val="0"/>
        </a:spcBef>
        <a:buFont typeface="Arial"/>
        <a:buChar char="•"/>
        <a:defRPr sz="1125">
          <a:solidFill>
            <a:schemeClr val="tx1"/>
          </a:solidFill>
          <a:latin typeface="+mn-lt"/>
          <a:ea typeface="+mn-ea"/>
        </a:defRPr>
      </a:lvl7pPr>
      <a:lvl8pPr marL="1928813" indent="-128588" algn="l" defTabSz="514350" eaLnBrk="1" hangingPunct="1">
        <a:spcBef>
          <a:spcPts val="0"/>
        </a:spcBef>
        <a:buFont typeface="Arial"/>
        <a:buChar char="•"/>
        <a:defRPr sz="1125">
          <a:solidFill>
            <a:schemeClr val="tx1"/>
          </a:solidFill>
          <a:latin typeface="+mn-lt"/>
          <a:ea typeface="+mn-ea"/>
        </a:defRPr>
      </a:lvl8pPr>
      <a:lvl9pPr marL="2185988" indent="-128588" algn="l" defTabSz="514350" eaLnBrk="1" hangingPunct="1">
        <a:spcBef>
          <a:spcPts val="0"/>
        </a:spcBef>
        <a:buFont typeface="Arial"/>
        <a:buChar char="•"/>
        <a:defRPr sz="112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1pPr>
      <a:lvl2pPr marL="257175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2pPr>
      <a:lvl3pPr marL="514350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3pPr>
      <a:lvl4pPr marL="771525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4pPr>
      <a:lvl5pPr marL="1028700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5pPr>
      <a:lvl6pPr marL="1285875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6pPr>
      <a:lvl7pPr marL="1543050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7pPr>
      <a:lvl8pPr marL="1800225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8pPr>
      <a:lvl9pPr marL="2057400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/>
        </p:nvSpPr>
        <p:spPr>
          <a:xfrm>
            <a:off x="533375" y="2710553"/>
            <a:ext cx="8077252" cy="12373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25000"/>
              <a:buFont typeface="Droid Sans"/>
              <a:buNone/>
            </a:pPr>
            <a:r>
              <a:rPr lang="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&lt;Vorname&gt; &lt;Nachname&gt;</a:t>
            </a:r>
          </a:p>
          <a:p>
            <a:pPr algn="ctr">
              <a:buClr>
                <a:srgbClr val="666666"/>
              </a:buClr>
              <a:buSzPct val="25000"/>
            </a:pPr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Betreuer/in: </a:t>
            </a:r>
            <a:r>
              <a:rPr lang="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&lt;</a:t>
            </a:r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Name Betreuer/in</a:t>
            </a:r>
            <a:r>
              <a:rPr lang="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&gt;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25000"/>
              <a:buFont typeface="Droid Sans"/>
              <a:buNone/>
            </a:pPr>
            <a:r>
              <a:rPr lang="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Datum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25000"/>
              <a:buFont typeface="Droid Sans"/>
              <a:buNone/>
            </a:pPr>
            <a:endParaRPr lang="de" dirty="0">
              <a:solidFill>
                <a:schemeClr val="tx1"/>
              </a:solidFill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  <a:sym typeface="Droid Sans"/>
            </a:endParaRPr>
          </a:p>
        </p:txBody>
      </p:sp>
      <p:sp>
        <p:nvSpPr>
          <p:cNvPr id="5" name="Shape 96"/>
          <p:cNvSpPr txBox="1"/>
          <p:nvPr/>
        </p:nvSpPr>
        <p:spPr>
          <a:xfrm>
            <a:off x="533376" y="1570051"/>
            <a:ext cx="8077251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lang="de" sz="2400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&lt;Titel der Arbeit / des Vortrags&gt;</a:t>
            </a:r>
            <a:endParaRPr lang="de" sz="2400" dirty="0">
              <a:solidFill>
                <a:schemeClr val="tx1"/>
              </a:solidFill>
              <a:latin typeface="Calibri" panose="020F0502020204030204" pitchFamily="34" charset="0"/>
              <a:ea typeface="Droid Sans"/>
              <a:cs typeface="Calibri" panose="020F0502020204030204" pitchFamily="34" charset="0"/>
              <a:sym typeface="Droid San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6DAFBF0-A370-A992-3772-445F828FB36E}"/>
              </a:ext>
            </a:extLst>
          </p:cNvPr>
          <p:cNvSpPr txBox="1"/>
          <p:nvPr/>
        </p:nvSpPr>
        <p:spPr bwMode="gray">
          <a:xfrm>
            <a:off x="7772400" y="301752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8DB9B9CC-35F9-F10F-2DF4-3BF3868D8596}"/>
              </a:ext>
            </a:extLst>
          </p:cNvPr>
          <p:cNvSpPr txBox="1"/>
          <p:nvPr/>
        </p:nvSpPr>
        <p:spPr bwMode="gray">
          <a:xfrm>
            <a:off x="8314659" y="186412"/>
            <a:ext cx="725973" cy="685753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CBEEE02-D3CE-F73B-1D53-E603BB2C2BD4}"/>
              </a:ext>
            </a:extLst>
          </p:cNvPr>
          <p:cNvSpPr txBox="1"/>
          <p:nvPr/>
        </p:nvSpPr>
        <p:spPr bwMode="gray">
          <a:xfrm>
            <a:off x="896112" y="310896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3F0FD62-E95F-F83E-ECB0-BC816EC4FD2E}"/>
              </a:ext>
            </a:extLst>
          </p:cNvPr>
          <p:cNvSpPr txBox="1"/>
          <p:nvPr/>
        </p:nvSpPr>
        <p:spPr bwMode="gray">
          <a:xfrm>
            <a:off x="8240233" y="144568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717388A-3D57-2526-61A0-7256B5071EF7}"/>
              </a:ext>
            </a:extLst>
          </p:cNvPr>
          <p:cNvSpPr txBox="1"/>
          <p:nvPr/>
        </p:nvSpPr>
        <p:spPr bwMode="gray">
          <a:xfrm>
            <a:off x="2404872" y="255737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5CCC325-1FA6-F9BC-516C-ABDF4CB00395}"/>
              </a:ext>
            </a:extLst>
          </p:cNvPr>
          <p:cNvSpPr txBox="1"/>
          <p:nvPr/>
        </p:nvSpPr>
        <p:spPr bwMode="gray">
          <a:xfrm>
            <a:off x="7278624" y="45719"/>
            <a:ext cx="1554480" cy="826447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CB0F6FB-E171-0445-5754-14A771641302}"/>
              </a:ext>
            </a:extLst>
          </p:cNvPr>
          <p:cNvSpPr txBox="1"/>
          <p:nvPr/>
        </p:nvSpPr>
        <p:spPr bwMode="gray">
          <a:xfrm>
            <a:off x="8627165" y="206734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7378169-84C1-0A9C-14A7-F87C15F42B56}"/>
              </a:ext>
            </a:extLst>
          </p:cNvPr>
          <p:cNvSpPr txBox="1"/>
          <p:nvPr/>
        </p:nvSpPr>
        <p:spPr bwMode="gray">
          <a:xfrm>
            <a:off x="7488936" y="237744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1DE220EF-4C2E-2DC5-BBE8-A10ACB53EC74}"/>
              </a:ext>
            </a:extLst>
          </p:cNvPr>
          <p:cNvSpPr/>
          <p:nvPr/>
        </p:nvSpPr>
        <p:spPr bwMode="gray">
          <a:xfrm>
            <a:off x="0" y="4353060"/>
            <a:ext cx="9144000" cy="79044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4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706C0E7-12E9-D1E6-B9CC-27B8D5F25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AE0428E-F9EB-D491-C17D-4772C36BF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AA7493-7226-2A2B-1862-57E1BEB7EC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CA3779-A1A9-52F1-EDB6-F7A2BD4DFE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NAME: Informatics Inside Herbst 2025, Hochschule Reutlingen, 19. November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4638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F9C5656A-7C5D-4004-0122-9CD54D558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39C919B-9EAD-4349-E99C-0EEF06D4E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EAD9ED-F3E5-842F-9328-6ABFAD73C4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56355A-BD1E-1FD6-059A-255CBF858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NAME: Informatics Inside Herbst 2025, Hochschule Reutlingen, 19. November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2889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9B41F68-B6F9-BAC7-A05F-B02F86BC9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Stichpunkt 1</a:t>
            </a:r>
          </a:p>
          <a:p>
            <a:pPr lvl="1"/>
            <a:r>
              <a:rPr lang="de-DE" dirty="0"/>
              <a:t>Stichpunkt 1.1</a:t>
            </a:r>
          </a:p>
          <a:p>
            <a:pPr marL="101799" lvl="1" indent="0">
              <a:buNone/>
            </a:pPr>
            <a:endParaRPr lang="de-DE" dirty="0"/>
          </a:p>
          <a:p>
            <a:r>
              <a:rPr lang="de-DE" dirty="0"/>
              <a:t>Stichpunkt 2</a:t>
            </a:r>
          </a:p>
          <a:p>
            <a:r>
              <a:rPr lang="de-DE" dirty="0"/>
              <a:t>Stichpunkt 3</a:t>
            </a:r>
          </a:p>
          <a:p>
            <a:endParaRPr lang="de-DE" dirty="0"/>
          </a:p>
          <a:p>
            <a:r>
              <a:rPr lang="de-DE" dirty="0"/>
              <a:t>Bitte stellen Sie sicher, dass auf jeder Folie der richtige Name und Thema eingetragen ist </a:t>
            </a:r>
            <a:endParaRPr lang="de-DE" sz="1350" dirty="0"/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 Weniger ist mehr: </a:t>
            </a:r>
            <a:r>
              <a:rPr lang="de-DE" dirty="0"/>
              <a:t>Folien nicht zu sehr mit Text überladen, mit Grafiken veranschaulichen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A077527-05C1-CC20-6004-CC77A3432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&lt;Titel der Folie (Einzeilig)&gt;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5465711-88B1-346F-118D-090D0539B8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153C1C-406D-4282-72B0-DB32D4A46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NAME: Informatics Inside Herbst 2025, Hochschule Reutlingen, 19. November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2587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FA5BC37E-965E-D4C3-02F7-D1773DB9C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Stichpunkt 1</a:t>
            </a:r>
          </a:p>
          <a:p>
            <a:pPr lvl="1"/>
            <a:r>
              <a:rPr lang="de-DE" dirty="0"/>
              <a:t>Stichpunkt 1.1</a:t>
            </a:r>
          </a:p>
          <a:p>
            <a:pPr marL="101799" lvl="1" indent="0">
              <a:buNone/>
            </a:pPr>
            <a:endParaRPr lang="de-DE" dirty="0"/>
          </a:p>
          <a:p>
            <a:r>
              <a:rPr lang="de-DE" dirty="0"/>
              <a:t>Stichpunkt 2</a:t>
            </a:r>
          </a:p>
          <a:p>
            <a:r>
              <a:rPr lang="de-DE" dirty="0"/>
              <a:t>Stichpunkt 3</a:t>
            </a:r>
          </a:p>
          <a:p>
            <a:endParaRPr lang="de-DE" dirty="0"/>
          </a:p>
          <a:p>
            <a:r>
              <a:rPr lang="de-DE" dirty="0"/>
              <a:t>Bitte stellen Sie sicher, dass auf jeder Folie der richtige Name und Thema eingetragen ist </a:t>
            </a:r>
            <a:endParaRPr lang="de-DE" sz="1350" dirty="0"/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 Weniger ist mehr: </a:t>
            </a:r>
            <a:r>
              <a:rPr lang="de-DE" dirty="0"/>
              <a:t>Folien nicht zu sehr mit Text überladen, mit Grafiken veranschaulichen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2BCB3D8-94E0-AA19-08CE-83E230EBD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&lt;Titel der Folie&gt;</a:t>
            </a:r>
            <a:br>
              <a:rPr lang="de-DE" dirty="0"/>
            </a:br>
            <a:r>
              <a:rPr lang="de-DE" dirty="0"/>
              <a:t>&lt;Zweite Zeile&gt;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01740E-B5D7-82C9-2C78-B37AAC3385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DA017D-9DEF-A21B-6C28-3E700838C0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NAME: Informatics Inside Herbst 2025, Hochschule Reutlingen, 19. November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2868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E70391C-FB53-7DFD-1670-D903FE5505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40307C1-4511-246C-583A-4D9647E25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NAME: Informatics Inside 2025, Hochschule Reutlingen, 19. November 2025</a:t>
            </a:r>
            <a:endParaRPr lang="de-DE" dirty="0"/>
          </a:p>
        </p:txBody>
      </p:sp>
      <p:sp>
        <p:nvSpPr>
          <p:cNvPr id="4" name="Shape 96">
            <a:extLst>
              <a:ext uri="{FF2B5EF4-FFF2-40B4-BE49-F238E27FC236}">
                <a16:creationId xmlns:a16="http://schemas.microsoft.com/office/drawing/2014/main" id="{99F34094-6973-0FB1-A755-5CB70DC1A72F}"/>
              </a:ext>
            </a:extLst>
          </p:cNvPr>
          <p:cNvSpPr txBox="1"/>
          <p:nvPr/>
        </p:nvSpPr>
        <p:spPr>
          <a:xfrm>
            <a:off x="457251" y="1714350"/>
            <a:ext cx="8229600" cy="857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algn="ctr">
              <a:buClr>
                <a:schemeClr val="dk1"/>
              </a:buClr>
              <a:buSzPct val="39285"/>
            </a:pPr>
            <a:r>
              <a:rPr lang="de" sz="2000" b="1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&lt;</a:t>
            </a:r>
            <a:r>
              <a:rPr lang="de-DE" sz="2000" b="1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Danksagung</a:t>
            </a:r>
            <a:r>
              <a:rPr lang="de" sz="2000" b="1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&gt;</a:t>
            </a:r>
          </a:p>
        </p:txBody>
      </p:sp>
      <p:sp>
        <p:nvSpPr>
          <p:cNvPr id="5" name="Shape 97">
            <a:extLst>
              <a:ext uri="{FF2B5EF4-FFF2-40B4-BE49-F238E27FC236}">
                <a16:creationId xmlns:a16="http://schemas.microsoft.com/office/drawing/2014/main" id="{FEEF2577-3257-A83A-4A2C-0895AC16638B}"/>
              </a:ext>
            </a:extLst>
          </p:cNvPr>
          <p:cNvSpPr txBox="1"/>
          <p:nvPr/>
        </p:nvSpPr>
        <p:spPr>
          <a:xfrm>
            <a:off x="457200" y="2571750"/>
            <a:ext cx="8229651" cy="3912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25000"/>
              <a:buFont typeface="Droid Sans"/>
              <a:buNone/>
            </a:pPr>
            <a:r>
              <a:rPr lang="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Vielen Dank für Ihre Aufmerksamkeit</a:t>
            </a:r>
          </a:p>
        </p:txBody>
      </p:sp>
    </p:spTree>
    <p:extLst>
      <p:ext uri="{BB962C8B-B14F-4D97-AF65-F5344CB8AC3E}">
        <p14:creationId xmlns:p14="http://schemas.microsoft.com/office/powerpoint/2010/main" val="1994895254"/>
      </p:ext>
    </p:extLst>
  </p:cSld>
  <p:clrMapOvr>
    <a:masterClrMapping/>
  </p:clrMapOvr>
</p:sld>
</file>

<file path=ppt/theme/theme1.xml><?xml version="1.0" encoding="utf-8"?>
<a:theme xmlns:a="http://schemas.openxmlformats.org/drawingml/2006/main" name="HSRT">
  <a:themeElements>
    <a:clrScheme name="WVK_2019">
      <a:dk1>
        <a:sysClr val="windowText" lastClr="000000"/>
      </a:dk1>
      <a:lt1>
        <a:sysClr val="window" lastClr="FFFFFF"/>
      </a:lt1>
      <a:dk2>
        <a:srgbClr val="707173"/>
      </a:dk2>
      <a:lt2>
        <a:srgbClr val="FFFFFF"/>
      </a:lt2>
      <a:accent1>
        <a:srgbClr val="2E6CA4"/>
      </a:accent1>
      <a:accent2>
        <a:srgbClr val="FF9900"/>
      </a:accent2>
      <a:accent3>
        <a:srgbClr val="5FAD56"/>
      </a:accent3>
      <a:accent4>
        <a:srgbClr val="E4572E"/>
      </a:accent4>
      <a:accent5>
        <a:srgbClr val="F2C14E"/>
      </a:accent5>
      <a:accent6>
        <a:srgbClr val="3E78B2"/>
      </a:accent6>
      <a:hlink>
        <a:srgbClr val="000000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gray">
        <a:prstGeom prst="rect">
          <a:avLst/>
        </a:prstGeom>
        <a:solidFill>
          <a:schemeClr val="bg1"/>
        </a:solidFill>
        <a:ln w="9525">
          <a:solidFill>
            <a:schemeClr val="tx1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 bwMode="gray"/>
      <a:bodyPr vert="horz" lIns="0" tIns="0" rIns="0" bIns="0" rtlCol="0" anchor="t" anchorCtr="0">
        <a:no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HSRT" id="{AA469AF4-27A8-447E-8DE6-E4CD8135DD08}" vid="{8378BEC4-6BF9-40D3-B349-A7C9DB988B7B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29CB00334B3144986BBF280A9616796" ma:contentTypeVersion="11" ma:contentTypeDescription="Ein neues Dokument erstellen." ma:contentTypeScope="" ma:versionID="b73b112454b3d5c9c74ac2ae45d13f68">
  <xsd:schema xmlns:xsd="http://www.w3.org/2001/XMLSchema" xmlns:xs="http://www.w3.org/2001/XMLSchema" xmlns:p="http://schemas.microsoft.com/office/2006/metadata/properties" xmlns:ns2="0133bd8c-e336-4763-b25a-e265ad8991e6" xmlns:ns3="d536d552-73d7-4149-a5ab-60e6c59cf23b" targetNamespace="http://schemas.microsoft.com/office/2006/metadata/properties" ma:root="true" ma:fieldsID="61607ec9bf171e121d5e9cb9daa60dc7" ns2:_="" ns3:_="">
    <xsd:import namespace="0133bd8c-e336-4763-b25a-e265ad8991e6"/>
    <xsd:import namespace="d536d552-73d7-4149-a5ab-60e6c59cf2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33bd8c-e336-4763-b25a-e265ad8991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c6159e26-e387-4955-8c38-302e604e49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36d552-73d7-4149-a5ab-60e6c59cf23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e46d0cf-7f29-48ee-ae14-c07cee241703}" ma:internalName="TaxCatchAll" ma:showField="CatchAllData" ma:web="d536d552-73d7-4149-a5ab-60e6c59cf2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133bd8c-e336-4763-b25a-e265ad8991e6">
      <Terms xmlns="http://schemas.microsoft.com/office/infopath/2007/PartnerControls"/>
    </lcf76f155ced4ddcb4097134ff3c332f>
    <TaxCatchAll xmlns="d536d552-73d7-4149-a5ab-60e6c59cf23b" xsi:nil="true"/>
  </documentManagement>
</p:properties>
</file>

<file path=customXml/itemProps1.xml><?xml version="1.0" encoding="utf-8"?>
<ds:datastoreItem xmlns:ds="http://schemas.openxmlformats.org/officeDocument/2006/customXml" ds:itemID="{4B9FFE23-7B8C-4906-95AC-75923AC025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33bd8c-e336-4763-b25a-e265ad8991e6"/>
    <ds:schemaRef ds:uri="d536d552-73d7-4149-a5ab-60e6c59cf2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A790A8-165C-404E-AFCD-145F56E29E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620BB0-9555-4D22-9F66-3DB5A6ED1933}">
  <ds:schemaRefs>
    <ds:schemaRef ds:uri="0133bd8c-e336-4763-b25a-e265ad8991e6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d536d552-73d7-4149-a5ab-60e6c59cf23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204</Words>
  <Application>Microsoft Office PowerPoint</Application>
  <PresentationFormat>화면 슬라이드 쇼(16:9)</PresentationFormat>
  <Paragraphs>36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Wingdings</vt:lpstr>
      <vt:lpstr>Calibri</vt:lpstr>
      <vt:lpstr>Arial</vt:lpstr>
      <vt:lpstr>Droid Sans</vt:lpstr>
      <vt:lpstr>Calibri Light</vt:lpstr>
      <vt:lpstr>Aptos</vt:lpstr>
      <vt:lpstr>HSRT</vt:lpstr>
      <vt:lpstr>PowerPoint 프레젠테이션</vt:lpstr>
      <vt:lpstr>PowerPoint 프레젠테이션</vt:lpstr>
      <vt:lpstr>PowerPoint 프레젠테이션</vt:lpstr>
      <vt:lpstr>&lt;Titel der Folie (Einzeilig)&gt;</vt:lpstr>
      <vt:lpstr>&lt;Titel der Folie&gt; &lt;Zweite Zeile&gt;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Präsentation Informatics Inside Herbst 2021</dc:title>
  <dc:creator>InformaticsInsideHerbst2020</dc:creator>
  <cp:lastModifiedBy>Jung, Jongho</cp:lastModifiedBy>
  <cp:revision>77</cp:revision>
  <dcterms:modified xsi:type="dcterms:W3CDTF">2025-10-20T16:10:55Z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0x010100929CB00334B3144986BBF280A9616796</vt:lpwstr>
  </property>
  <property fmtid="{D5CDD505-2E9C-101B-9397-08002B2CF9AE}" pid="3" name="Order">
    <vt:r8>55300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