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6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00"/>
    <a:srgbClr val="FCEB6C"/>
    <a:srgbClr val="FBDE16"/>
    <a:srgbClr val="2B2B2B"/>
    <a:srgbClr val="FCE852"/>
    <a:srgbClr val="E2C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1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302AE-8B00-730B-2E77-62FDB833A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00B395-5DE9-FBB3-8E11-3FE1A128D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ADCA9F-EFE6-35E0-F57E-90273B46B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ED7A0A-EF0A-164C-CBD2-3608D070A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3C1941-4BEA-BE8E-B026-3CF5493CE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565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715F1B-5A4A-E6AE-E5A5-A9003E7D6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8674346-3109-D073-33D3-3188250EC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0B13B2-37B0-1B3E-DAF7-4F2C07928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6E25BD-C83B-80A2-DDE0-E5A676EF0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544586-B774-C220-CD65-66961E569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152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4EBAC26-1EB2-C782-E531-142DF1046F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B71EB71-FEB8-ABA9-F0A2-8E79D2FFD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99AD80-27AD-7D63-B830-2480327C2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8FA554-3097-347B-2521-A9F38E58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83FD85-FBE8-E3AA-2F97-B4DD4342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065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0722E8-D78E-CE9B-78A8-4B5ECC4CB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44F256-769C-4DEF-CBD0-2E2180B3A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AB6458-56EB-7E46-A45A-8483D4FD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B294BC-BC50-F55A-5483-99F80EA9C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64A129-0DD7-A282-01ED-F41A5B9D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47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CB4567-B4C1-762F-2BE0-8A972527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B424DB-642A-81C4-BD6C-2AFC789B1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B15995-C976-62E5-CC40-234E8B9AE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05E090-7445-08E0-9A5B-3F1CD9A7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FC47A1-BF05-7B7B-657E-D18D5F08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29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A3233E-8DB6-E6B7-2CA3-898959F03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B0D775-1DA0-5010-29EE-EB276DF9C7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C28FDA8-F614-BA58-B8C9-8151CD41A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1238C6-0A6A-6C7F-9546-1507BD4B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91B88E3-625C-92D6-5C06-86208B50C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E11BE9-1F05-3D3E-1362-5B83A23C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043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D2FD7D-D340-4B37-052F-420DCCF04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230238-6C52-C0B6-C11D-4DA854EAE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703F86E-14BB-941F-B7C7-31DC77E2A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FCBF72-610C-9C38-0018-97D41C7921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26B1309-C576-B10D-E3AA-29080C872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C525B7-CA75-93EF-245C-872C128CC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190836B-95AE-147F-FF0E-04F1FBB57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F21E15D-40F3-063C-5346-7131C1262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447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C96F5-5CB4-25F6-16CD-8611D2421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2F7A2A0-B9EB-DDC1-55C4-BA7212EC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3ADE39D-B36C-01CE-E24D-18041852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230038-1BA8-2216-134D-E39EB3CF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390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59EF7F5-CDE7-8FB3-EE28-6CD24BFE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3BEFB9-B737-DDFB-74F0-E84E84D7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44802E-61CF-F916-86E9-309949FB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1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A3C618-5D15-F2C3-5487-04758ECD1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30DE93-757B-F502-86AF-04CD992F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86EA7E-411F-1150-73F9-2EFEF9E90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11AAEB-1085-4647-E7CE-4F9DC3DA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7AB0642-37EA-75AA-E96B-1BA5A7A7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0325F5-926C-0A9B-6782-CE89D93BC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382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8A8287-A4A6-80B6-F9F2-8ED00D14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782E1E5-3D31-39C9-B2AD-CDE83B7DC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54B03C2-902A-B802-0FB1-0150A14F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CE86D0-D985-D6F3-B4CD-3000D9B7A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BE4262-4D4A-6B9F-4BB0-D592851D1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4A7BD5-F33E-7728-93B7-B5EEDF1B6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210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00A4C7C-8F0A-8C7A-AE75-FABD43E0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4694FD-71BC-132D-DE09-BFB67AECD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5ED9BB-E114-6BF6-3E8B-2D5B29510B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337282-9AEA-4ED0-882A-71006F0E95B7}" type="datetimeFigureOut">
              <a:rPr lang="de-DE" smtClean="0"/>
              <a:t>26.10.2025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06E931-FD03-E926-7B8C-4CD78B6C5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45378C-573B-D912-89A3-05F551CD3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240BC-5CA0-452A-B77C-87B816CBCC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641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5D36DB57-B91A-6D5A-072B-9B222A4371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Untertitel 2">
            <a:extLst>
              <a:ext uri="{FF2B5EF4-FFF2-40B4-BE49-F238E27FC236}">
                <a16:creationId xmlns:a16="http://schemas.microsoft.com/office/drawing/2014/main" id="{223D54AB-2B59-D7F2-60C6-C02F0078E4D7}"/>
              </a:ext>
            </a:extLst>
          </p:cNvPr>
          <p:cNvSpPr txBox="1">
            <a:spLocks/>
          </p:cNvSpPr>
          <p:nvPr/>
        </p:nvSpPr>
        <p:spPr>
          <a:xfrm>
            <a:off x="5929925" y="3497488"/>
            <a:ext cx="6622211" cy="1375668"/>
          </a:xfrm>
          <a:prstGeom prst="rect">
            <a:avLst/>
          </a:prstGeom>
        </p:spPr>
        <p:txBody>
          <a:bodyPr vert="horz" lIns="914400" tIns="457200" rIns="914400" bIns="457200" rtlCol="0" anchor="ctr">
            <a:noAutofit/>
          </a:bodyPr>
          <a:lstStyle>
            <a:lvl1pPr marL="0" indent="0" algn="ctr" defTabSz="158283" rtl="0" eaLnBrk="1" latinLnBrk="0" hangingPunct="1">
              <a:lnSpc>
                <a:spcPct val="90000"/>
              </a:lnSpc>
              <a:spcBef>
                <a:spcPts val="173"/>
              </a:spcBef>
              <a:buFont typeface="Arial" panose="020B0604020202020204" pitchFamily="34" charset="0"/>
              <a:buNone/>
              <a:defRPr sz="4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14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283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424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565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707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848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989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313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400" b="1" dirty="0">
                <a:latin typeface="Arial Black" panose="020B0A04020102020204" pitchFamily="34" charset="0"/>
                <a:ea typeface="Source Sans Pro Black" panose="020B0803030403020204" pitchFamily="34" charset="0"/>
                <a:cs typeface="Arial" panose="020B0604020202020204" pitchFamily="34" charset="0"/>
              </a:rPr>
              <a:t>ORMATICS</a:t>
            </a:r>
          </a:p>
        </p:txBody>
      </p:sp>
      <p:sp>
        <p:nvSpPr>
          <p:cNvPr id="5" name="Untertitel 2">
            <a:extLst>
              <a:ext uri="{FF2B5EF4-FFF2-40B4-BE49-F238E27FC236}">
                <a16:creationId xmlns:a16="http://schemas.microsoft.com/office/drawing/2014/main" id="{DF730D83-6FE0-A336-9E52-31E4767B0E15}"/>
              </a:ext>
            </a:extLst>
          </p:cNvPr>
          <p:cNvSpPr txBox="1">
            <a:spLocks/>
          </p:cNvSpPr>
          <p:nvPr/>
        </p:nvSpPr>
        <p:spPr>
          <a:xfrm>
            <a:off x="1689948" y="1864429"/>
            <a:ext cx="7904825" cy="3529005"/>
          </a:xfrm>
          <a:prstGeom prst="rect">
            <a:avLst/>
          </a:prstGeom>
        </p:spPr>
        <p:txBody>
          <a:bodyPr vert="horz" lIns="914400" tIns="457200" rIns="914400" bIns="457200" rtlCol="0" anchor="ctr">
            <a:noAutofit/>
          </a:bodyPr>
          <a:lstStyle>
            <a:lvl1pPr marL="0" indent="0" algn="ctr" defTabSz="158283" rtl="0" eaLnBrk="1" latinLnBrk="0" hangingPunct="1">
              <a:lnSpc>
                <a:spcPct val="90000"/>
              </a:lnSpc>
              <a:spcBef>
                <a:spcPts val="173"/>
              </a:spcBef>
              <a:buFont typeface="Arial" panose="020B0604020202020204" pitchFamily="34" charset="0"/>
              <a:buNone/>
              <a:defRPr sz="4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14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283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424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565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707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848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989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313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0800" b="1" dirty="0">
                <a:latin typeface="Arial Black" panose="020B0A04020102020204" pitchFamily="34" charset="0"/>
                <a:cs typeface="Arial" panose="020B0604020202020204" pitchFamily="34" charset="0"/>
              </a:rPr>
              <a:t>INF</a:t>
            </a:r>
          </a:p>
        </p:txBody>
      </p:sp>
      <p:sp>
        <p:nvSpPr>
          <p:cNvPr id="6" name="Untertitel 2">
            <a:extLst>
              <a:ext uri="{FF2B5EF4-FFF2-40B4-BE49-F238E27FC236}">
                <a16:creationId xmlns:a16="http://schemas.microsoft.com/office/drawing/2014/main" id="{00B8858E-F7E3-CF25-FC27-3317DFF0CB8B}"/>
              </a:ext>
            </a:extLst>
          </p:cNvPr>
          <p:cNvSpPr txBox="1">
            <a:spLocks/>
          </p:cNvSpPr>
          <p:nvPr/>
        </p:nvSpPr>
        <p:spPr>
          <a:xfrm>
            <a:off x="7100206" y="4055865"/>
            <a:ext cx="4488544" cy="1375669"/>
          </a:xfrm>
          <a:prstGeom prst="rect">
            <a:avLst/>
          </a:prstGeom>
        </p:spPr>
        <p:txBody>
          <a:bodyPr vert="horz" lIns="914400" tIns="457200" rIns="914400" bIns="457200" rtlCol="0" anchor="ctr">
            <a:noAutofit/>
          </a:bodyPr>
          <a:lstStyle>
            <a:lvl1pPr marL="0" indent="0" algn="ctr" defTabSz="158283" rtl="0" eaLnBrk="1" latinLnBrk="0" hangingPunct="1">
              <a:lnSpc>
                <a:spcPct val="90000"/>
              </a:lnSpc>
              <a:spcBef>
                <a:spcPts val="173"/>
              </a:spcBef>
              <a:buFont typeface="Arial" panose="020B0604020202020204" pitchFamily="34" charset="0"/>
              <a:buNone/>
              <a:defRPr sz="4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14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8283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3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7424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16565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95707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74848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53989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33131" indent="0" algn="ctr" defTabSz="158283" rtl="0" eaLnBrk="1" latinLnBrk="0" hangingPunct="1">
              <a:lnSpc>
                <a:spcPct val="90000"/>
              </a:lnSpc>
              <a:spcBef>
                <a:spcPts val="87"/>
              </a:spcBef>
              <a:buFont typeface="Arial" panose="020B0604020202020204" pitchFamily="34" charset="0"/>
              <a:buNone/>
              <a:defRPr sz="2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4400" b="1" dirty="0">
                <a:solidFill>
                  <a:schemeClr val="bg1"/>
                </a:solidFill>
                <a:latin typeface="Arial Black" panose="020B0A04020102020204" pitchFamily="34" charset="0"/>
                <a:ea typeface="Source Sans Pro Black" panose="020B0803030403020204" pitchFamily="34" charset="0"/>
                <a:cs typeface="Arial" panose="020B0604020202020204" pitchFamily="34" charset="0"/>
              </a:rPr>
              <a:t>INSIDE</a:t>
            </a:r>
            <a:endParaRPr lang="de-DE" sz="4800" b="1" dirty="0">
              <a:solidFill>
                <a:schemeClr val="bg1"/>
              </a:solidFill>
              <a:latin typeface="Arial Black" panose="020B0A04020102020204" pitchFamily="34" charset="0"/>
              <a:ea typeface="Source Sans Pro Black" panose="020B08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3F0A9BF-8AEF-8165-8AF4-458C50CA646A}"/>
              </a:ext>
            </a:extLst>
          </p:cNvPr>
          <p:cNvSpPr txBox="1"/>
          <p:nvPr/>
        </p:nvSpPr>
        <p:spPr>
          <a:xfrm>
            <a:off x="380334" y="5431533"/>
            <a:ext cx="8860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Schwarz: #000000</a:t>
            </a:r>
          </a:p>
          <a:p>
            <a:r>
              <a:rPr lang="de-DE" dirty="0"/>
              <a:t>Gelb: #</a:t>
            </a:r>
            <a:r>
              <a:rPr lang="en-US" dirty="0"/>
              <a:t>ffdd00</a:t>
            </a:r>
            <a:endParaRPr lang="de-DE" dirty="0"/>
          </a:p>
          <a:p>
            <a:r>
              <a:rPr lang="de-DE" dirty="0"/>
              <a:t>Weiß: #ffffff</a:t>
            </a:r>
          </a:p>
          <a:p>
            <a:r>
              <a:rPr lang="de-DE" dirty="0">
                <a:sym typeface="Wingdings" panose="05000000000000000000" pitchFamily="2" charset="2"/>
              </a:rPr>
              <a:t> Einfach Element markieren und mit Rechtsklick auf „Grafik speichern…“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226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760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6DD6B918-F3D7-095C-AA5B-C1D6670B0A3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09641"/>
            <a:ext cx="12192000" cy="4064000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highlight>
                <a:srgbClr val="FFDD00"/>
              </a:highlight>
            </a:endParaRPr>
          </a:p>
        </p:txBody>
      </p:sp>
      <p:pic>
        <p:nvPicPr>
          <p:cNvPr id="6" name="그림 5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A120737-E75F-85A1-A0AF-241D5266FAD1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0000"/>
            <a:ext cx="1800000" cy="1800000"/>
          </a:xfrm>
          <a:prstGeom prst="rect">
            <a:avLst/>
          </a:prstGeom>
        </p:spPr>
      </p:pic>
      <p:pic>
        <p:nvPicPr>
          <p:cNvPr id="7" name="그림 6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262BF42-3F41-D3DB-FBC3-E6E311842C1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00" y="2520000"/>
            <a:ext cx="1800000" cy="1800000"/>
          </a:xfrm>
          <a:prstGeom prst="rect">
            <a:avLst/>
          </a:prstGeom>
        </p:spPr>
      </p:pic>
      <p:pic>
        <p:nvPicPr>
          <p:cNvPr id="8" name="그림 7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C260BE7-A42B-3F40-6BCD-E114194231C9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1440000"/>
            <a:ext cx="1800000" cy="1800000"/>
          </a:xfrm>
          <a:prstGeom prst="rect">
            <a:avLst/>
          </a:prstGeom>
        </p:spPr>
      </p:pic>
      <p:pic>
        <p:nvPicPr>
          <p:cNvPr id="9" name="그림 8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DD8706D-AE26-50A4-FF0E-DD1A552041E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0" y="2520000"/>
            <a:ext cx="1800000" cy="1800000"/>
          </a:xfrm>
          <a:prstGeom prst="rect">
            <a:avLst/>
          </a:prstGeom>
        </p:spPr>
      </p:pic>
      <p:pic>
        <p:nvPicPr>
          <p:cNvPr id="10" name="그림 9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A78F362-BA19-6D2F-8674-2998A251F023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1440000"/>
            <a:ext cx="1800000" cy="1800000"/>
          </a:xfrm>
          <a:prstGeom prst="rect">
            <a:avLst/>
          </a:prstGeom>
        </p:spPr>
      </p:pic>
      <p:pic>
        <p:nvPicPr>
          <p:cNvPr id="12" name="그림 11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BD7AD0D-0A5D-B562-17C8-CFDA00F232C2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0" y="2520000"/>
            <a:ext cx="1800000" cy="1800000"/>
          </a:xfrm>
          <a:prstGeom prst="rect">
            <a:avLst/>
          </a:prstGeom>
        </p:spPr>
      </p:pic>
      <p:pic>
        <p:nvPicPr>
          <p:cNvPr id="13" name="그림 12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99A8BBB-7463-D501-BC82-91B50B02B98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00"/>
          <a:stretch>
            <a:fillRect/>
          </a:stretch>
        </p:blipFill>
        <p:spPr>
          <a:xfrm>
            <a:off x="10800000" y="1440000"/>
            <a:ext cx="1368000" cy="1800000"/>
          </a:xfrm>
          <a:prstGeom prst="rect">
            <a:avLst/>
          </a:prstGeom>
        </p:spPr>
      </p:pic>
      <p:pic>
        <p:nvPicPr>
          <p:cNvPr id="14" name="그림 13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E4B8741-FFF3-7506-292D-91145F42152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00" b="-40000"/>
          <a:stretch>
            <a:fillRect/>
          </a:stretch>
        </p:blipFill>
        <p:spPr>
          <a:xfrm>
            <a:off x="1800000" y="1440000"/>
            <a:ext cx="1800000" cy="1800000"/>
          </a:xfrm>
          <a:prstGeom prst="rect">
            <a:avLst/>
          </a:prstGeom>
          <a:noFill/>
        </p:spPr>
      </p:pic>
      <p:pic>
        <p:nvPicPr>
          <p:cNvPr id="15" name="그림 14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20B0C5F-F3AF-EB36-FBD3-B98C76E201F4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0000" b="-40000"/>
          <a:stretch>
            <a:fillRect/>
          </a:stretch>
        </p:blipFill>
        <p:spPr>
          <a:xfrm>
            <a:off x="5400000" y="1440000"/>
            <a:ext cx="1800000" cy="1800000"/>
          </a:xfrm>
          <a:prstGeom prst="rect">
            <a:avLst/>
          </a:prstGeom>
        </p:spPr>
      </p:pic>
      <p:pic>
        <p:nvPicPr>
          <p:cNvPr id="16" name="그림 15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0038D82-4582-0537-7672-B7DB3D321A2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02" b="-40004"/>
          <a:stretch>
            <a:fillRect/>
          </a:stretch>
        </p:blipFill>
        <p:spPr>
          <a:xfrm>
            <a:off x="9000000" y="1440000"/>
            <a:ext cx="1800000" cy="1800000"/>
          </a:xfrm>
          <a:prstGeom prst="rect">
            <a:avLst/>
          </a:prstGeom>
        </p:spPr>
      </p:pic>
      <p:pic>
        <p:nvPicPr>
          <p:cNvPr id="18" name="그림 17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A383E2C6-3E33-70C0-106F-2AE3649DB926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40000"/>
            <a:ext cx="1800000" cy="1800000"/>
          </a:xfrm>
          <a:prstGeom prst="rect">
            <a:avLst/>
          </a:prstGeom>
        </p:spPr>
      </p:pic>
      <p:pic>
        <p:nvPicPr>
          <p:cNvPr id="36" name="그림 35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23348F2-0574-3E95-BAEC-62A585437D2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3240000"/>
            <a:ext cx="1800000" cy="1800000"/>
          </a:xfrm>
          <a:prstGeom prst="rect">
            <a:avLst/>
          </a:prstGeom>
        </p:spPr>
      </p:pic>
      <p:pic>
        <p:nvPicPr>
          <p:cNvPr id="37" name="그림 36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47BFCF4-9B73-B89D-EC7A-089183CCE59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3240000"/>
            <a:ext cx="1800000" cy="1800000"/>
          </a:xfrm>
          <a:prstGeom prst="rect">
            <a:avLst/>
          </a:prstGeom>
        </p:spPr>
      </p:pic>
      <p:pic>
        <p:nvPicPr>
          <p:cNvPr id="39" name="그림 38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8EF9253-FAF6-835C-AF77-7BD0EB66A09E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r="24000"/>
          <a:stretch>
            <a:fillRect/>
          </a:stretch>
        </p:blipFill>
        <p:spPr>
          <a:xfrm>
            <a:off x="10800000" y="3240000"/>
            <a:ext cx="1368000" cy="1800000"/>
          </a:xfrm>
          <a:prstGeom prst="rect">
            <a:avLst/>
          </a:prstGeom>
        </p:spPr>
      </p:pic>
      <p:pic>
        <p:nvPicPr>
          <p:cNvPr id="40" name="그림 39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8A28E7D-1BDF-58BE-5D33-CD05587829A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6000"/>
          <a:stretch>
            <a:fillRect/>
          </a:stretch>
        </p:blipFill>
        <p:spPr>
          <a:xfrm>
            <a:off x="1800000" y="4320000"/>
            <a:ext cx="1800000" cy="1152000"/>
          </a:xfrm>
          <a:prstGeom prst="rect">
            <a:avLst/>
          </a:prstGeom>
        </p:spPr>
      </p:pic>
      <p:pic>
        <p:nvPicPr>
          <p:cNvPr id="41" name="그림 40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E60DAEE-E020-029E-DD7F-BDBE750534F6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6000"/>
          <a:stretch>
            <a:fillRect/>
          </a:stretch>
        </p:blipFill>
        <p:spPr>
          <a:xfrm>
            <a:off x="5400000" y="4320000"/>
            <a:ext cx="1800000" cy="1152000"/>
          </a:xfrm>
          <a:prstGeom prst="rect">
            <a:avLst/>
          </a:prstGeom>
        </p:spPr>
      </p:pic>
      <p:pic>
        <p:nvPicPr>
          <p:cNvPr id="42" name="그림 41" descr="블랙, 어둠, 그림, 예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D032A8E-A937-79E9-DA02-318EFF56C2C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000"/>
          <a:stretch>
            <a:fillRect/>
          </a:stretch>
        </p:blipFill>
        <p:spPr>
          <a:xfrm>
            <a:off x="9000000" y="4320000"/>
            <a:ext cx="1800000" cy="11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7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1e50fd-b14e-4463-86a2-14086a156a75">
      <Terms xmlns="http://schemas.microsoft.com/office/infopath/2007/PartnerControls"/>
    </lcf76f155ced4ddcb4097134ff3c332f>
    <TaxCatchAll xmlns="af4a989a-86ea-4406-9be7-7f5a29be5b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BFD4E97C5C1A14993FF6456059E0EC1" ma:contentTypeVersion="11" ma:contentTypeDescription="Ein neues Dokument erstellen." ma:contentTypeScope="" ma:versionID="b487d481d16f18194a7fb3ba04676b99">
  <xsd:schema xmlns:xsd="http://www.w3.org/2001/XMLSchema" xmlns:xs="http://www.w3.org/2001/XMLSchema" xmlns:p="http://schemas.microsoft.com/office/2006/metadata/properties" xmlns:ns2="041e50fd-b14e-4463-86a2-14086a156a75" xmlns:ns3="af4a989a-86ea-4406-9be7-7f5a29be5ba5" targetNamespace="http://schemas.microsoft.com/office/2006/metadata/properties" ma:root="true" ma:fieldsID="66817e8ff291678411e0ef27982a80cc" ns2:_="" ns3:_="">
    <xsd:import namespace="041e50fd-b14e-4463-86a2-14086a156a75"/>
    <xsd:import namespace="af4a989a-86ea-4406-9be7-7f5a29be5b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e50fd-b14e-4463-86a2-14086a156a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6159e26-e387-4955-8c38-302e604e49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a989a-86ea-4406-9be7-7f5a29be5b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59d31c-29a9-4ddd-b029-da119c00a90c}" ma:internalName="TaxCatchAll" ma:showField="CatchAllData" ma:web="af4a989a-86ea-4406-9be7-7f5a29be5b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7EDDD8-5B73-4B63-841E-D6905895CCA1}">
  <ds:schemaRefs>
    <ds:schemaRef ds:uri="http://www.w3.org/XML/1998/namespace"/>
    <ds:schemaRef ds:uri="http://schemas.microsoft.com/office/2006/documentManagement/types"/>
    <ds:schemaRef ds:uri="041e50fd-b14e-4463-86a2-14086a156a75"/>
    <ds:schemaRef ds:uri="http://schemas.microsoft.com/office/2006/metadata/properties"/>
    <ds:schemaRef ds:uri="http://purl.org/dc/elements/1.1/"/>
    <ds:schemaRef ds:uri="af4a989a-86ea-4406-9be7-7f5a29be5ba5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D952896-E7FE-4912-895F-ED51A5D22C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334D6C-B064-4BEA-9753-2B153EEBFF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1e50fd-b14e-4463-86a2-14086a156a75"/>
    <ds:schemaRef ds:uri="af4a989a-86ea-4406-9be7-7f5a29be5b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27</Words>
  <Application>Microsoft Office PowerPoint</Application>
  <PresentationFormat>와이드스크린</PresentationFormat>
  <Paragraphs>7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Black</vt:lpstr>
      <vt:lpstr>Wingdings</vt:lpstr>
      <vt:lpstr>Office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Barwig, Sherna</dc:creator>
  <cp:lastModifiedBy>Jung, Jongho</cp:lastModifiedBy>
  <cp:revision>8</cp:revision>
  <dcterms:created xsi:type="dcterms:W3CDTF">2024-08-07T14:44:40Z</dcterms:created>
  <dcterms:modified xsi:type="dcterms:W3CDTF">2025-10-26T22:12:42Z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0x0101007BFD4E97C5C1A14993FF6456059E0EC1</vt:lpwstr>
  </property>
  <property fmtid="{D5CDD505-2E9C-101B-9397-08002B2CF9AE}" pid="3" name="MediaServiceImageTags">
    <vt:lpwstr/>
  </property>
</Properties>
</file>