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sldIdLst>
    <p:sldId id="260" r:id="rId5"/>
    <p:sldId id="258" r:id="rId6"/>
    <p:sldId id="257" r:id="rId7"/>
  </p:sldIdLst>
  <p:sldSz cx="34559875" cy="12239625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91" autoAdjust="0"/>
    <p:restoredTop sz="94660"/>
  </p:normalViewPr>
  <p:slideViewPr>
    <p:cSldViewPr snapToGrid="0">
      <p:cViewPr>
        <p:scale>
          <a:sx n="33" d="100"/>
          <a:sy n="33" d="100"/>
        </p:scale>
        <p:origin x="1374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985" y="2003106"/>
            <a:ext cx="25919906" cy="4261203"/>
          </a:xfrm>
        </p:spPr>
        <p:txBody>
          <a:bodyPr anchor="b"/>
          <a:lstStyle>
            <a:lvl1pPr algn="ctr">
              <a:defRPr sz="10708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9985" y="6428637"/>
            <a:ext cx="25919906" cy="2955075"/>
          </a:xfrm>
        </p:spPr>
        <p:txBody>
          <a:bodyPr/>
          <a:lstStyle>
            <a:lvl1pPr marL="0" indent="0" algn="ctr">
              <a:buNone/>
              <a:defRPr sz="4283"/>
            </a:lvl1pPr>
            <a:lvl2pPr marL="815965" indent="0" algn="ctr">
              <a:buNone/>
              <a:defRPr sz="3569"/>
            </a:lvl2pPr>
            <a:lvl3pPr marL="1631930" indent="0" algn="ctr">
              <a:buNone/>
              <a:defRPr sz="3212"/>
            </a:lvl3pPr>
            <a:lvl4pPr marL="2447895" indent="0" algn="ctr">
              <a:buNone/>
              <a:defRPr sz="2856"/>
            </a:lvl4pPr>
            <a:lvl5pPr marL="3263859" indent="0" algn="ctr">
              <a:buNone/>
              <a:defRPr sz="2856"/>
            </a:lvl5pPr>
            <a:lvl6pPr marL="4079824" indent="0" algn="ctr">
              <a:buNone/>
              <a:defRPr sz="2856"/>
            </a:lvl6pPr>
            <a:lvl7pPr marL="4895789" indent="0" algn="ctr">
              <a:buNone/>
              <a:defRPr sz="2856"/>
            </a:lvl7pPr>
            <a:lvl8pPr marL="5711754" indent="0" algn="ctr">
              <a:buNone/>
              <a:defRPr sz="2856"/>
            </a:lvl8pPr>
            <a:lvl9pPr marL="6527719" indent="0" algn="ctr">
              <a:buNone/>
              <a:defRPr sz="2856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CAD1-2C67-4EBA-B2A6-662351C5753F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1330-72CA-44C1-AAE5-8E6818FDCD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5895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CAD1-2C67-4EBA-B2A6-662351C5753F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1330-72CA-44C1-AAE5-8E6818FDCD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5921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4731911" y="651647"/>
            <a:ext cx="7451973" cy="10372516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75991" y="651647"/>
            <a:ext cx="21923921" cy="10372516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CAD1-2C67-4EBA-B2A6-662351C5753F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1330-72CA-44C1-AAE5-8E6818FDCD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222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CAD1-2C67-4EBA-B2A6-662351C5753F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1330-72CA-44C1-AAE5-8E6818FDCD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313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992" y="3051408"/>
            <a:ext cx="29807892" cy="5091343"/>
          </a:xfrm>
        </p:spPr>
        <p:txBody>
          <a:bodyPr anchor="b"/>
          <a:lstStyle>
            <a:lvl1pPr>
              <a:defRPr sz="10708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7992" y="8190918"/>
            <a:ext cx="29807892" cy="2677417"/>
          </a:xfrm>
        </p:spPr>
        <p:txBody>
          <a:bodyPr/>
          <a:lstStyle>
            <a:lvl1pPr marL="0" indent="0">
              <a:buNone/>
              <a:defRPr sz="4283">
                <a:solidFill>
                  <a:schemeClr val="tx1">
                    <a:tint val="75000"/>
                  </a:schemeClr>
                </a:solidFill>
              </a:defRPr>
            </a:lvl1pPr>
            <a:lvl2pPr marL="815965" indent="0">
              <a:buNone/>
              <a:defRPr sz="3569">
                <a:solidFill>
                  <a:schemeClr val="tx1">
                    <a:tint val="75000"/>
                  </a:schemeClr>
                </a:solidFill>
              </a:defRPr>
            </a:lvl2pPr>
            <a:lvl3pPr marL="1631930" indent="0">
              <a:buNone/>
              <a:defRPr sz="3212">
                <a:solidFill>
                  <a:schemeClr val="tx1">
                    <a:tint val="75000"/>
                  </a:schemeClr>
                </a:solidFill>
              </a:defRPr>
            </a:lvl3pPr>
            <a:lvl4pPr marL="2447895" indent="0">
              <a:buNone/>
              <a:defRPr sz="2856">
                <a:solidFill>
                  <a:schemeClr val="tx1">
                    <a:tint val="75000"/>
                  </a:schemeClr>
                </a:solidFill>
              </a:defRPr>
            </a:lvl4pPr>
            <a:lvl5pPr marL="3263859" indent="0">
              <a:buNone/>
              <a:defRPr sz="2856">
                <a:solidFill>
                  <a:schemeClr val="tx1">
                    <a:tint val="75000"/>
                  </a:schemeClr>
                </a:solidFill>
              </a:defRPr>
            </a:lvl5pPr>
            <a:lvl6pPr marL="4079824" indent="0">
              <a:buNone/>
              <a:defRPr sz="2856">
                <a:solidFill>
                  <a:schemeClr val="tx1">
                    <a:tint val="75000"/>
                  </a:schemeClr>
                </a:solidFill>
              </a:defRPr>
            </a:lvl6pPr>
            <a:lvl7pPr marL="4895789" indent="0">
              <a:buNone/>
              <a:defRPr sz="2856">
                <a:solidFill>
                  <a:schemeClr val="tx1">
                    <a:tint val="75000"/>
                  </a:schemeClr>
                </a:solidFill>
              </a:defRPr>
            </a:lvl7pPr>
            <a:lvl8pPr marL="5711754" indent="0">
              <a:buNone/>
              <a:defRPr sz="2856">
                <a:solidFill>
                  <a:schemeClr val="tx1">
                    <a:tint val="75000"/>
                  </a:schemeClr>
                </a:solidFill>
              </a:defRPr>
            </a:lvl8pPr>
            <a:lvl9pPr marL="6527719" indent="0">
              <a:buNone/>
              <a:defRPr sz="28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CAD1-2C67-4EBA-B2A6-662351C5753F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1330-72CA-44C1-AAE5-8E6818FDCD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9215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75991" y="3258233"/>
            <a:ext cx="14687947" cy="776593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95937" y="3258233"/>
            <a:ext cx="14687947" cy="776593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CAD1-2C67-4EBA-B2A6-662351C5753F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1330-72CA-44C1-AAE5-8E6818FDCD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021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0493" y="651647"/>
            <a:ext cx="29807892" cy="236576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0494" y="3000409"/>
            <a:ext cx="14620446" cy="1470454"/>
          </a:xfrm>
        </p:spPr>
        <p:txBody>
          <a:bodyPr anchor="b"/>
          <a:lstStyle>
            <a:lvl1pPr marL="0" indent="0">
              <a:buNone/>
              <a:defRPr sz="4283" b="1"/>
            </a:lvl1pPr>
            <a:lvl2pPr marL="815965" indent="0">
              <a:buNone/>
              <a:defRPr sz="3569" b="1"/>
            </a:lvl2pPr>
            <a:lvl3pPr marL="1631930" indent="0">
              <a:buNone/>
              <a:defRPr sz="3212" b="1"/>
            </a:lvl3pPr>
            <a:lvl4pPr marL="2447895" indent="0">
              <a:buNone/>
              <a:defRPr sz="2856" b="1"/>
            </a:lvl4pPr>
            <a:lvl5pPr marL="3263859" indent="0">
              <a:buNone/>
              <a:defRPr sz="2856" b="1"/>
            </a:lvl5pPr>
            <a:lvl6pPr marL="4079824" indent="0">
              <a:buNone/>
              <a:defRPr sz="2856" b="1"/>
            </a:lvl6pPr>
            <a:lvl7pPr marL="4895789" indent="0">
              <a:buNone/>
              <a:defRPr sz="2856" b="1"/>
            </a:lvl7pPr>
            <a:lvl8pPr marL="5711754" indent="0">
              <a:buNone/>
              <a:defRPr sz="2856" b="1"/>
            </a:lvl8pPr>
            <a:lvl9pPr marL="6527719" indent="0">
              <a:buNone/>
              <a:defRPr sz="2856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80494" y="4470863"/>
            <a:ext cx="14620446" cy="65759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495937" y="3000409"/>
            <a:ext cx="14692448" cy="1470454"/>
          </a:xfrm>
        </p:spPr>
        <p:txBody>
          <a:bodyPr anchor="b"/>
          <a:lstStyle>
            <a:lvl1pPr marL="0" indent="0">
              <a:buNone/>
              <a:defRPr sz="4283" b="1"/>
            </a:lvl1pPr>
            <a:lvl2pPr marL="815965" indent="0">
              <a:buNone/>
              <a:defRPr sz="3569" b="1"/>
            </a:lvl2pPr>
            <a:lvl3pPr marL="1631930" indent="0">
              <a:buNone/>
              <a:defRPr sz="3212" b="1"/>
            </a:lvl3pPr>
            <a:lvl4pPr marL="2447895" indent="0">
              <a:buNone/>
              <a:defRPr sz="2856" b="1"/>
            </a:lvl4pPr>
            <a:lvl5pPr marL="3263859" indent="0">
              <a:buNone/>
              <a:defRPr sz="2856" b="1"/>
            </a:lvl5pPr>
            <a:lvl6pPr marL="4079824" indent="0">
              <a:buNone/>
              <a:defRPr sz="2856" b="1"/>
            </a:lvl6pPr>
            <a:lvl7pPr marL="4895789" indent="0">
              <a:buNone/>
              <a:defRPr sz="2856" b="1"/>
            </a:lvl7pPr>
            <a:lvl8pPr marL="5711754" indent="0">
              <a:buNone/>
              <a:defRPr sz="2856" b="1"/>
            </a:lvl8pPr>
            <a:lvl9pPr marL="6527719" indent="0">
              <a:buNone/>
              <a:defRPr sz="2856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7495937" y="4470863"/>
            <a:ext cx="14692448" cy="65759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CAD1-2C67-4EBA-B2A6-662351C5753F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1330-72CA-44C1-AAE5-8E6818FDCD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282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CAD1-2C67-4EBA-B2A6-662351C5753F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1330-72CA-44C1-AAE5-8E6818FDCD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5698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CAD1-2C67-4EBA-B2A6-662351C5753F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1330-72CA-44C1-AAE5-8E6818FDCD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79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0494" y="815975"/>
            <a:ext cx="11146458" cy="2855913"/>
          </a:xfrm>
        </p:spPr>
        <p:txBody>
          <a:bodyPr anchor="b"/>
          <a:lstStyle>
            <a:lvl1pPr>
              <a:defRPr sz="571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92448" y="1762280"/>
            <a:ext cx="17495937" cy="8698067"/>
          </a:xfrm>
        </p:spPr>
        <p:txBody>
          <a:bodyPr/>
          <a:lstStyle>
            <a:lvl1pPr>
              <a:defRPr sz="5711"/>
            </a:lvl1pPr>
            <a:lvl2pPr>
              <a:defRPr sz="4997"/>
            </a:lvl2pPr>
            <a:lvl3pPr>
              <a:defRPr sz="4283"/>
            </a:lvl3pPr>
            <a:lvl4pPr>
              <a:defRPr sz="3569"/>
            </a:lvl4pPr>
            <a:lvl5pPr>
              <a:defRPr sz="3569"/>
            </a:lvl5pPr>
            <a:lvl6pPr>
              <a:defRPr sz="3569"/>
            </a:lvl6pPr>
            <a:lvl7pPr>
              <a:defRPr sz="3569"/>
            </a:lvl7pPr>
            <a:lvl8pPr>
              <a:defRPr sz="3569"/>
            </a:lvl8pPr>
            <a:lvl9pPr>
              <a:defRPr sz="3569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0494" y="3671887"/>
            <a:ext cx="11146458" cy="6802626"/>
          </a:xfrm>
        </p:spPr>
        <p:txBody>
          <a:bodyPr/>
          <a:lstStyle>
            <a:lvl1pPr marL="0" indent="0">
              <a:buNone/>
              <a:defRPr sz="2856"/>
            </a:lvl1pPr>
            <a:lvl2pPr marL="815965" indent="0">
              <a:buNone/>
              <a:defRPr sz="2499"/>
            </a:lvl2pPr>
            <a:lvl3pPr marL="1631930" indent="0">
              <a:buNone/>
              <a:defRPr sz="2142"/>
            </a:lvl3pPr>
            <a:lvl4pPr marL="2447895" indent="0">
              <a:buNone/>
              <a:defRPr sz="1785"/>
            </a:lvl4pPr>
            <a:lvl5pPr marL="3263859" indent="0">
              <a:buNone/>
              <a:defRPr sz="1785"/>
            </a:lvl5pPr>
            <a:lvl6pPr marL="4079824" indent="0">
              <a:buNone/>
              <a:defRPr sz="1785"/>
            </a:lvl6pPr>
            <a:lvl7pPr marL="4895789" indent="0">
              <a:buNone/>
              <a:defRPr sz="1785"/>
            </a:lvl7pPr>
            <a:lvl8pPr marL="5711754" indent="0">
              <a:buNone/>
              <a:defRPr sz="1785"/>
            </a:lvl8pPr>
            <a:lvl9pPr marL="6527719" indent="0">
              <a:buNone/>
              <a:defRPr sz="178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CAD1-2C67-4EBA-B2A6-662351C5753F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1330-72CA-44C1-AAE5-8E6818FDCD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5900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0494" y="815975"/>
            <a:ext cx="11146458" cy="2855913"/>
          </a:xfrm>
        </p:spPr>
        <p:txBody>
          <a:bodyPr anchor="b"/>
          <a:lstStyle>
            <a:lvl1pPr>
              <a:defRPr sz="571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692448" y="1762280"/>
            <a:ext cx="17495937" cy="8698067"/>
          </a:xfrm>
        </p:spPr>
        <p:txBody>
          <a:bodyPr anchor="t"/>
          <a:lstStyle>
            <a:lvl1pPr marL="0" indent="0">
              <a:buNone/>
              <a:defRPr sz="5711"/>
            </a:lvl1pPr>
            <a:lvl2pPr marL="815965" indent="0">
              <a:buNone/>
              <a:defRPr sz="4997"/>
            </a:lvl2pPr>
            <a:lvl3pPr marL="1631930" indent="0">
              <a:buNone/>
              <a:defRPr sz="4283"/>
            </a:lvl3pPr>
            <a:lvl4pPr marL="2447895" indent="0">
              <a:buNone/>
              <a:defRPr sz="3569"/>
            </a:lvl4pPr>
            <a:lvl5pPr marL="3263859" indent="0">
              <a:buNone/>
              <a:defRPr sz="3569"/>
            </a:lvl5pPr>
            <a:lvl6pPr marL="4079824" indent="0">
              <a:buNone/>
              <a:defRPr sz="3569"/>
            </a:lvl6pPr>
            <a:lvl7pPr marL="4895789" indent="0">
              <a:buNone/>
              <a:defRPr sz="3569"/>
            </a:lvl7pPr>
            <a:lvl8pPr marL="5711754" indent="0">
              <a:buNone/>
              <a:defRPr sz="3569"/>
            </a:lvl8pPr>
            <a:lvl9pPr marL="6527719" indent="0">
              <a:buNone/>
              <a:defRPr sz="3569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0494" y="3671887"/>
            <a:ext cx="11146458" cy="6802626"/>
          </a:xfrm>
        </p:spPr>
        <p:txBody>
          <a:bodyPr/>
          <a:lstStyle>
            <a:lvl1pPr marL="0" indent="0">
              <a:buNone/>
              <a:defRPr sz="2856"/>
            </a:lvl1pPr>
            <a:lvl2pPr marL="815965" indent="0">
              <a:buNone/>
              <a:defRPr sz="2499"/>
            </a:lvl2pPr>
            <a:lvl3pPr marL="1631930" indent="0">
              <a:buNone/>
              <a:defRPr sz="2142"/>
            </a:lvl3pPr>
            <a:lvl4pPr marL="2447895" indent="0">
              <a:buNone/>
              <a:defRPr sz="1785"/>
            </a:lvl4pPr>
            <a:lvl5pPr marL="3263859" indent="0">
              <a:buNone/>
              <a:defRPr sz="1785"/>
            </a:lvl5pPr>
            <a:lvl6pPr marL="4079824" indent="0">
              <a:buNone/>
              <a:defRPr sz="1785"/>
            </a:lvl6pPr>
            <a:lvl7pPr marL="4895789" indent="0">
              <a:buNone/>
              <a:defRPr sz="1785"/>
            </a:lvl7pPr>
            <a:lvl8pPr marL="5711754" indent="0">
              <a:buNone/>
              <a:defRPr sz="1785"/>
            </a:lvl8pPr>
            <a:lvl9pPr marL="6527719" indent="0">
              <a:buNone/>
              <a:defRPr sz="178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CAD1-2C67-4EBA-B2A6-662351C5753F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1330-72CA-44C1-AAE5-8E6818FDCD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158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75992" y="651647"/>
            <a:ext cx="29807892" cy="2365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75992" y="3258233"/>
            <a:ext cx="29807892" cy="7765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75991" y="11344320"/>
            <a:ext cx="7775972" cy="651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2CAD1-2C67-4EBA-B2A6-662351C5753F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47959" y="11344320"/>
            <a:ext cx="11663958" cy="651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407912" y="11344320"/>
            <a:ext cx="7775972" cy="651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B1330-72CA-44C1-AAE5-8E6818FDCD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43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1631930" rtl="0" eaLnBrk="1" latinLnBrk="0" hangingPunct="1">
        <a:lnSpc>
          <a:spcPct val="90000"/>
        </a:lnSpc>
        <a:spcBef>
          <a:spcPct val="0"/>
        </a:spcBef>
        <a:buNone/>
        <a:defRPr sz="78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2" indent="-407982" algn="l" defTabSz="1631930" rtl="0" eaLnBrk="1" latinLnBrk="0" hangingPunct="1">
        <a:lnSpc>
          <a:spcPct val="90000"/>
        </a:lnSpc>
        <a:spcBef>
          <a:spcPts val="1785"/>
        </a:spcBef>
        <a:buFont typeface="Arial" panose="020B0604020202020204" pitchFamily="34" charset="0"/>
        <a:buChar char="•"/>
        <a:defRPr sz="4997" kern="1200">
          <a:solidFill>
            <a:schemeClr val="tx1"/>
          </a:solidFill>
          <a:latin typeface="+mn-lt"/>
          <a:ea typeface="+mn-ea"/>
          <a:cs typeface="+mn-cs"/>
        </a:defRPr>
      </a:lvl1pPr>
      <a:lvl2pPr marL="1223947" indent="-407982" algn="l" defTabSz="1631930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4283" kern="1200">
          <a:solidFill>
            <a:schemeClr val="tx1"/>
          </a:solidFill>
          <a:latin typeface="+mn-lt"/>
          <a:ea typeface="+mn-ea"/>
          <a:cs typeface="+mn-cs"/>
        </a:defRPr>
      </a:lvl2pPr>
      <a:lvl3pPr marL="2039912" indent="-407982" algn="l" defTabSz="1631930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3569" kern="1200">
          <a:solidFill>
            <a:schemeClr val="tx1"/>
          </a:solidFill>
          <a:latin typeface="+mn-lt"/>
          <a:ea typeface="+mn-ea"/>
          <a:cs typeface="+mn-cs"/>
        </a:defRPr>
      </a:lvl3pPr>
      <a:lvl4pPr marL="2855877" indent="-407982" algn="l" defTabSz="1631930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3212" kern="1200">
          <a:solidFill>
            <a:schemeClr val="tx1"/>
          </a:solidFill>
          <a:latin typeface="+mn-lt"/>
          <a:ea typeface="+mn-ea"/>
          <a:cs typeface="+mn-cs"/>
        </a:defRPr>
      </a:lvl4pPr>
      <a:lvl5pPr marL="3671842" indent="-407982" algn="l" defTabSz="1631930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3212" kern="1200">
          <a:solidFill>
            <a:schemeClr val="tx1"/>
          </a:solidFill>
          <a:latin typeface="+mn-lt"/>
          <a:ea typeface="+mn-ea"/>
          <a:cs typeface="+mn-cs"/>
        </a:defRPr>
      </a:lvl5pPr>
      <a:lvl6pPr marL="4487807" indent="-407982" algn="l" defTabSz="1631930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3212" kern="1200">
          <a:solidFill>
            <a:schemeClr val="tx1"/>
          </a:solidFill>
          <a:latin typeface="+mn-lt"/>
          <a:ea typeface="+mn-ea"/>
          <a:cs typeface="+mn-cs"/>
        </a:defRPr>
      </a:lvl6pPr>
      <a:lvl7pPr marL="5303771" indent="-407982" algn="l" defTabSz="1631930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3212" kern="1200">
          <a:solidFill>
            <a:schemeClr val="tx1"/>
          </a:solidFill>
          <a:latin typeface="+mn-lt"/>
          <a:ea typeface="+mn-ea"/>
          <a:cs typeface="+mn-cs"/>
        </a:defRPr>
      </a:lvl7pPr>
      <a:lvl8pPr marL="6119736" indent="-407982" algn="l" defTabSz="1631930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3212" kern="1200">
          <a:solidFill>
            <a:schemeClr val="tx1"/>
          </a:solidFill>
          <a:latin typeface="+mn-lt"/>
          <a:ea typeface="+mn-ea"/>
          <a:cs typeface="+mn-cs"/>
        </a:defRPr>
      </a:lvl8pPr>
      <a:lvl9pPr marL="6935701" indent="-407982" algn="l" defTabSz="1631930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32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1930" rtl="0" eaLnBrk="1" latinLnBrk="0" hangingPunct="1">
        <a:defRPr sz="3212" kern="1200">
          <a:solidFill>
            <a:schemeClr val="tx1"/>
          </a:solidFill>
          <a:latin typeface="+mn-lt"/>
          <a:ea typeface="+mn-ea"/>
          <a:cs typeface="+mn-cs"/>
        </a:defRPr>
      </a:lvl1pPr>
      <a:lvl2pPr marL="815965" algn="l" defTabSz="1631930" rtl="0" eaLnBrk="1" latinLnBrk="0" hangingPunct="1">
        <a:defRPr sz="3212" kern="1200">
          <a:solidFill>
            <a:schemeClr val="tx1"/>
          </a:solidFill>
          <a:latin typeface="+mn-lt"/>
          <a:ea typeface="+mn-ea"/>
          <a:cs typeface="+mn-cs"/>
        </a:defRPr>
      </a:lvl2pPr>
      <a:lvl3pPr marL="1631930" algn="l" defTabSz="1631930" rtl="0" eaLnBrk="1" latinLnBrk="0" hangingPunct="1">
        <a:defRPr sz="3212" kern="1200">
          <a:solidFill>
            <a:schemeClr val="tx1"/>
          </a:solidFill>
          <a:latin typeface="+mn-lt"/>
          <a:ea typeface="+mn-ea"/>
          <a:cs typeface="+mn-cs"/>
        </a:defRPr>
      </a:lvl3pPr>
      <a:lvl4pPr marL="2447895" algn="l" defTabSz="1631930" rtl="0" eaLnBrk="1" latinLnBrk="0" hangingPunct="1">
        <a:defRPr sz="3212" kern="1200">
          <a:solidFill>
            <a:schemeClr val="tx1"/>
          </a:solidFill>
          <a:latin typeface="+mn-lt"/>
          <a:ea typeface="+mn-ea"/>
          <a:cs typeface="+mn-cs"/>
        </a:defRPr>
      </a:lvl4pPr>
      <a:lvl5pPr marL="3263859" algn="l" defTabSz="1631930" rtl="0" eaLnBrk="1" latinLnBrk="0" hangingPunct="1">
        <a:defRPr sz="3212" kern="1200">
          <a:solidFill>
            <a:schemeClr val="tx1"/>
          </a:solidFill>
          <a:latin typeface="+mn-lt"/>
          <a:ea typeface="+mn-ea"/>
          <a:cs typeface="+mn-cs"/>
        </a:defRPr>
      </a:lvl5pPr>
      <a:lvl6pPr marL="4079824" algn="l" defTabSz="1631930" rtl="0" eaLnBrk="1" latinLnBrk="0" hangingPunct="1">
        <a:defRPr sz="3212" kern="1200">
          <a:solidFill>
            <a:schemeClr val="tx1"/>
          </a:solidFill>
          <a:latin typeface="+mn-lt"/>
          <a:ea typeface="+mn-ea"/>
          <a:cs typeface="+mn-cs"/>
        </a:defRPr>
      </a:lvl6pPr>
      <a:lvl7pPr marL="4895789" algn="l" defTabSz="1631930" rtl="0" eaLnBrk="1" latinLnBrk="0" hangingPunct="1">
        <a:defRPr sz="3212" kern="1200">
          <a:solidFill>
            <a:schemeClr val="tx1"/>
          </a:solidFill>
          <a:latin typeface="+mn-lt"/>
          <a:ea typeface="+mn-ea"/>
          <a:cs typeface="+mn-cs"/>
        </a:defRPr>
      </a:lvl7pPr>
      <a:lvl8pPr marL="5711754" algn="l" defTabSz="1631930" rtl="0" eaLnBrk="1" latinLnBrk="0" hangingPunct="1">
        <a:defRPr sz="3212" kern="1200">
          <a:solidFill>
            <a:schemeClr val="tx1"/>
          </a:solidFill>
          <a:latin typeface="+mn-lt"/>
          <a:ea typeface="+mn-ea"/>
          <a:cs typeface="+mn-cs"/>
        </a:defRPr>
      </a:lvl8pPr>
      <a:lvl9pPr marL="6527719" algn="l" defTabSz="1631930" rtl="0" eaLnBrk="1" latinLnBrk="0" hangingPunct="1">
        <a:defRPr sz="32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990AE-CF60-2361-54E8-269E4F310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103D008C-BA35-11D6-D0DC-32F3C8804DE4}"/>
              </a:ext>
            </a:extLst>
          </p:cNvPr>
          <p:cNvSpPr/>
          <p:nvPr/>
        </p:nvSpPr>
        <p:spPr>
          <a:xfrm>
            <a:off x="91890" y="175350"/>
            <a:ext cx="12059025" cy="12064263"/>
          </a:xfrm>
          <a:prstGeom prst="ellipse">
            <a:avLst/>
          </a:prstGeom>
          <a:solidFill>
            <a:srgbClr val="FFD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72" name="Grafik 771">
            <a:extLst>
              <a:ext uri="{FF2B5EF4-FFF2-40B4-BE49-F238E27FC236}">
                <a16:creationId xmlns:a16="http://schemas.microsoft.com/office/drawing/2014/main" id="{4CDB03D4-72F9-FC02-65EA-D7C654D6C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7261" y="1711147"/>
            <a:ext cx="7895346" cy="977600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65197C8-AE43-9409-F4B1-DF9F46A91D11}"/>
              </a:ext>
            </a:extLst>
          </p:cNvPr>
          <p:cNvSpPr txBox="1"/>
          <p:nvPr/>
        </p:nvSpPr>
        <p:spPr>
          <a:xfrm>
            <a:off x="-293153" y="2152525"/>
            <a:ext cx="8387248" cy="8109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2100" b="1" dirty="0">
                <a:solidFill>
                  <a:schemeClr val="bg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25</a:t>
            </a: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D628372C-7F8F-4597-B31A-6D754F9A10CE}"/>
              </a:ext>
            </a:extLst>
          </p:cNvPr>
          <p:cNvSpPr txBox="1">
            <a:spLocks/>
          </p:cNvSpPr>
          <p:nvPr/>
        </p:nvSpPr>
        <p:spPr>
          <a:xfrm>
            <a:off x="11892607" y="7"/>
            <a:ext cx="23508640" cy="12239610"/>
          </a:xfrm>
          <a:prstGeom prst="rect">
            <a:avLst/>
          </a:prstGeom>
        </p:spPr>
        <p:txBody>
          <a:bodyPr vert="horz" lIns="914400" tIns="457200" rIns="914400" bIns="457200" rtlCol="0" anchor="ctr">
            <a:noAutofit/>
          </a:bodyPr>
          <a:lstStyle>
            <a:lvl1pPr marL="0" indent="0" algn="ctr" defTabSz="158283" rtl="0" eaLnBrk="1" latinLnBrk="0" hangingPunct="1">
              <a:lnSpc>
                <a:spcPct val="90000"/>
              </a:lnSpc>
              <a:spcBef>
                <a:spcPts val="173"/>
              </a:spcBef>
              <a:buFont typeface="Arial" panose="020B0604020202020204" pitchFamily="34" charset="0"/>
              <a:buNone/>
              <a:defRPr sz="4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141" indent="0" algn="ctr" defTabSz="158283" rtl="0" eaLnBrk="1" latinLnBrk="0" hangingPunct="1">
              <a:lnSpc>
                <a:spcPct val="90000"/>
              </a:lnSpc>
              <a:spcBef>
                <a:spcPts val="87"/>
              </a:spcBef>
              <a:buFont typeface="Arial" panose="020B0604020202020204" pitchFamily="34" charset="0"/>
              <a:buNone/>
              <a:defRPr sz="3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8283" indent="0" algn="ctr" defTabSz="158283" rtl="0" eaLnBrk="1" latinLnBrk="0" hangingPunct="1">
              <a:lnSpc>
                <a:spcPct val="90000"/>
              </a:lnSpc>
              <a:spcBef>
                <a:spcPts val="87"/>
              </a:spcBef>
              <a:buFont typeface="Arial" panose="020B0604020202020204" pitchFamily="34" charset="0"/>
              <a:buNone/>
              <a:defRPr sz="3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7424" indent="0" algn="ctr" defTabSz="158283" rtl="0" eaLnBrk="1" latinLnBrk="0" hangingPunct="1">
              <a:lnSpc>
                <a:spcPct val="90000"/>
              </a:lnSpc>
              <a:spcBef>
                <a:spcPts val="87"/>
              </a:spcBef>
              <a:buFont typeface="Arial" panose="020B0604020202020204" pitchFamily="34" charset="0"/>
              <a:buNone/>
              <a:defRPr sz="2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6565" indent="0" algn="ctr" defTabSz="158283" rtl="0" eaLnBrk="1" latinLnBrk="0" hangingPunct="1">
              <a:lnSpc>
                <a:spcPct val="90000"/>
              </a:lnSpc>
              <a:spcBef>
                <a:spcPts val="87"/>
              </a:spcBef>
              <a:buFont typeface="Arial" panose="020B0604020202020204" pitchFamily="34" charset="0"/>
              <a:buNone/>
              <a:defRPr sz="2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5707" indent="0" algn="ctr" defTabSz="158283" rtl="0" eaLnBrk="1" latinLnBrk="0" hangingPunct="1">
              <a:lnSpc>
                <a:spcPct val="90000"/>
              </a:lnSpc>
              <a:spcBef>
                <a:spcPts val="87"/>
              </a:spcBef>
              <a:buFont typeface="Arial" panose="020B0604020202020204" pitchFamily="34" charset="0"/>
              <a:buNone/>
              <a:defRPr sz="2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848" indent="0" algn="ctr" defTabSz="158283" rtl="0" eaLnBrk="1" latinLnBrk="0" hangingPunct="1">
              <a:lnSpc>
                <a:spcPct val="90000"/>
              </a:lnSpc>
              <a:spcBef>
                <a:spcPts val="87"/>
              </a:spcBef>
              <a:buFont typeface="Arial" panose="020B0604020202020204" pitchFamily="34" charset="0"/>
              <a:buNone/>
              <a:defRPr sz="2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53989" indent="0" algn="ctr" defTabSz="158283" rtl="0" eaLnBrk="1" latinLnBrk="0" hangingPunct="1">
              <a:lnSpc>
                <a:spcPct val="90000"/>
              </a:lnSpc>
              <a:spcBef>
                <a:spcPts val="87"/>
              </a:spcBef>
              <a:buFont typeface="Arial" panose="020B0604020202020204" pitchFamily="34" charset="0"/>
              <a:buNone/>
              <a:defRPr sz="2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33131" indent="0" algn="ctr" defTabSz="158283" rtl="0" eaLnBrk="1" latinLnBrk="0" hangingPunct="1">
              <a:lnSpc>
                <a:spcPct val="90000"/>
              </a:lnSpc>
              <a:spcBef>
                <a:spcPts val="87"/>
              </a:spcBef>
              <a:buFont typeface="Arial" panose="020B0604020202020204" pitchFamily="34" charset="0"/>
              <a:buNone/>
              <a:defRPr sz="2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32000" b="1" dirty="0" err="1">
                <a:latin typeface="Trebuchet MS" panose="020B0603020202020204" pitchFamily="34" charset="0"/>
                <a:cs typeface="Arial" panose="020B0604020202020204" pitchFamily="34" charset="0"/>
              </a:rPr>
              <a:t>Informatics</a:t>
            </a:r>
            <a:br>
              <a:rPr lang="de-DE" sz="32000" b="1" dirty="0"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de-DE" sz="32000" b="1" dirty="0">
                <a:latin typeface="Trebuchet MS" panose="020B0603020202020204" pitchFamily="34" charset="0"/>
                <a:cs typeface="Arial" panose="020B0604020202020204" pitchFamily="34" charset="0"/>
              </a:rPr>
              <a:t>Inside</a:t>
            </a:r>
          </a:p>
        </p:txBody>
      </p:sp>
    </p:spTree>
    <p:extLst>
      <p:ext uri="{BB962C8B-B14F-4D97-AF65-F5344CB8AC3E}">
        <p14:creationId xmlns:p14="http://schemas.microsoft.com/office/powerpoint/2010/main" val="152834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Untertitel 2">
            <a:extLst>
              <a:ext uri="{FF2B5EF4-FFF2-40B4-BE49-F238E27FC236}">
                <a16:creationId xmlns:a16="http://schemas.microsoft.com/office/drawing/2014/main" id="{C8DCBD90-712D-475D-8A5D-1715D6C88A25}"/>
              </a:ext>
            </a:extLst>
          </p:cNvPr>
          <p:cNvSpPr txBox="1">
            <a:spLocks/>
          </p:cNvSpPr>
          <p:nvPr/>
        </p:nvSpPr>
        <p:spPr>
          <a:xfrm>
            <a:off x="11892607" y="7"/>
            <a:ext cx="23508640" cy="12239610"/>
          </a:xfrm>
          <a:prstGeom prst="rect">
            <a:avLst/>
          </a:prstGeom>
        </p:spPr>
        <p:txBody>
          <a:bodyPr vert="horz" lIns="914400" tIns="457200" rIns="914400" bIns="457200" rtlCol="0" anchor="ctr">
            <a:noAutofit/>
          </a:bodyPr>
          <a:lstStyle>
            <a:lvl1pPr marL="0" indent="0" algn="ctr" defTabSz="158283" rtl="0" eaLnBrk="1" latinLnBrk="0" hangingPunct="1">
              <a:lnSpc>
                <a:spcPct val="90000"/>
              </a:lnSpc>
              <a:spcBef>
                <a:spcPts val="173"/>
              </a:spcBef>
              <a:buFont typeface="Arial" panose="020B0604020202020204" pitchFamily="34" charset="0"/>
              <a:buNone/>
              <a:defRPr sz="4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141" indent="0" algn="ctr" defTabSz="158283" rtl="0" eaLnBrk="1" latinLnBrk="0" hangingPunct="1">
              <a:lnSpc>
                <a:spcPct val="90000"/>
              </a:lnSpc>
              <a:spcBef>
                <a:spcPts val="87"/>
              </a:spcBef>
              <a:buFont typeface="Arial" panose="020B0604020202020204" pitchFamily="34" charset="0"/>
              <a:buNone/>
              <a:defRPr sz="3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8283" indent="0" algn="ctr" defTabSz="158283" rtl="0" eaLnBrk="1" latinLnBrk="0" hangingPunct="1">
              <a:lnSpc>
                <a:spcPct val="90000"/>
              </a:lnSpc>
              <a:spcBef>
                <a:spcPts val="87"/>
              </a:spcBef>
              <a:buFont typeface="Arial" panose="020B0604020202020204" pitchFamily="34" charset="0"/>
              <a:buNone/>
              <a:defRPr sz="3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7424" indent="0" algn="ctr" defTabSz="158283" rtl="0" eaLnBrk="1" latinLnBrk="0" hangingPunct="1">
              <a:lnSpc>
                <a:spcPct val="90000"/>
              </a:lnSpc>
              <a:spcBef>
                <a:spcPts val="87"/>
              </a:spcBef>
              <a:buFont typeface="Arial" panose="020B0604020202020204" pitchFamily="34" charset="0"/>
              <a:buNone/>
              <a:defRPr sz="2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6565" indent="0" algn="ctr" defTabSz="158283" rtl="0" eaLnBrk="1" latinLnBrk="0" hangingPunct="1">
              <a:lnSpc>
                <a:spcPct val="90000"/>
              </a:lnSpc>
              <a:spcBef>
                <a:spcPts val="87"/>
              </a:spcBef>
              <a:buFont typeface="Arial" panose="020B0604020202020204" pitchFamily="34" charset="0"/>
              <a:buNone/>
              <a:defRPr sz="2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5707" indent="0" algn="ctr" defTabSz="158283" rtl="0" eaLnBrk="1" latinLnBrk="0" hangingPunct="1">
              <a:lnSpc>
                <a:spcPct val="90000"/>
              </a:lnSpc>
              <a:spcBef>
                <a:spcPts val="87"/>
              </a:spcBef>
              <a:buFont typeface="Arial" panose="020B0604020202020204" pitchFamily="34" charset="0"/>
              <a:buNone/>
              <a:defRPr sz="2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848" indent="0" algn="ctr" defTabSz="158283" rtl="0" eaLnBrk="1" latinLnBrk="0" hangingPunct="1">
              <a:lnSpc>
                <a:spcPct val="90000"/>
              </a:lnSpc>
              <a:spcBef>
                <a:spcPts val="87"/>
              </a:spcBef>
              <a:buFont typeface="Arial" panose="020B0604020202020204" pitchFamily="34" charset="0"/>
              <a:buNone/>
              <a:defRPr sz="2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53989" indent="0" algn="ctr" defTabSz="158283" rtl="0" eaLnBrk="1" latinLnBrk="0" hangingPunct="1">
              <a:lnSpc>
                <a:spcPct val="90000"/>
              </a:lnSpc>
              <a:spcBef>
                <a:spcPts val="87"/>
              </a:spcBef>
              <a:buFont typeface="Arial" panose="020B0604020202020204" pitchFamily="34" charset="0"/>
              <a:buNone/>
              <a:defRPr sz="2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33131" indent="0" algn="ctr" defTabSz="158283" rtl="0" eaLnBrk="1" latinLnBrk="0" hangingPunct="1">
              <a:lnSpc>
                <a:spcPct val="90000"/>
              </a:lnSpc>
              <a:spcBef>
                <a:spcPts val="87"/>
              </a:spcBef>
              <a:buFont typeface="Arial" panose="020B0604020202020204" pitchFamily="34" charset="0"/>
              <a:buNone/>
              <a:defRPr sz="2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32000" b="1" dirty="0" err="1">
                <a:latin typeface="Trebuchet MS" panose="020B0603020202020204" pitchFamily="34" charset="0"/>
                <a:cs typeface="Arial" panose="020B0604020202020204" pitchFamily="34" charset="0"/>
              </a:rPr>
              <a:t>Informatics</a:t>
            </a:r>
            <a:br>
              <a:rPr lang="de-DE" sz="32000" b="1" dirty="0"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de-DE" sz="32000" b="1" dirty="0">
                <a:latin typeface="Trebuchet MS" panose="020B0603020202020204" pitchFamily="34" charset="0"/>
                <a:cs typeface="Arial" panose="020B0604020202020204" pitchFamily="34" charset="0"/>
              </a:rPr>
              <a:t>Inside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B4C6E66C-5071-D687-C4FA-B09A43416D46}"/>
              </a:ext>
            </a:extLst>
          </p:cNvPr>
          <p:cNvSpPr/>
          <p:nvPr/>
        </p:nvSpPr>
        <p:spPr>
          <a:xfrm>
            <a:off x="91890" y="175350"/>
            <a:ext cx="12059025" cy="12064263"/>
          </a:xfrm>
          <a:prstGeom prst="ellipse">
            <a:avLst/>
          </a:prstGeom>
          <a:solidFill>
            <a:srgbClr val="FFD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781868A-E86F-EF0D-4BDE-F69EF1924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1431572">
            <a:off x="-17292" y="-119605"/>
            <a:ext cx="10732708" cy="942648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2F5E6BF-37F5-E15F-09B9-FA6A09BD84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400187">
            <a:off x="3786595" y="2381947"/>
            <a:ext cx="9489610" cy="833467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EEED359-76A1-63B1-AFFB-5CEA0E42A468}"/>
              </a:ext>
            </a:extLst>
          </p:cNvPr>
          <p:cNvSpPr txBox="1"/>
          <p:nvPr/>
        </p:nvSpPr>
        <p:spPr>
          <a:xfrm>
            <a:off x="-293153" y="2152525"/>
            <a:ext cx="8387248" cy="8109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2100" b="1">
                <a:solidFill>
                  <a:schemeClr val="bg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25</a:t>
            </a:r>
            <a:endParaRPr lang="de-DE" sz="52100" b="1" dirty="0">
              <a:solidFill>
                <a:schemeClr val="bg1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187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B6831688-7450-A235-3B45-D63F05F47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3426"/>
            <a:ext cx="10515600" cy="1325563"/>
          </a:xfrm>
        </p:spPr>
        <p:txBody>
          <a:bodyPr/>
          <a:lstStyle/>
          <a:p>
            <a:r>
              <a:rPr lang="de-DE" dirty="0">
                <a:latin typeface="Aptos" panose="020B0004020202020204" pitchFamily="34" charset="0"/>
              </a:rPr>
              <a:t>Grafik speichern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8B767D1C-F8DA-E494-7B39-2FB758557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64025"/>
            <a:ext cx="10515600" cy="4351338"/>
          </a:xfrm>
        </p:spPr>
        <p:txBody>
          <a:bodyPr/>
          <a:lstStyle/>
          <a:p>
            <a:r>
              <a:rPr lang="de-DE" dirty="0">
                <a:latin typeface="Aptos" panose="020B0004020202020204" pitchFamily="34" charset="0"/>
              </a:rPr>
              <a:t>Alles auswählen</a:t>
            </a:r>
          </a:p>
          <a:p>
            <a:r>
              <a:rPr lang="de-DE" dirty="0">
                <a:latin typeface="Aptos" panose="020B0004020202020204" pitchFamily="34" charset="0"/>
              </a:rPr>
              <a:t>Mit Rechtsklick auf „Grafik speichern…“</a:t>
            </a:r>
          </a:p>
          <a:p>
            <a:r>
              <a:rPr lang="de-DE" dirty="0">
                <a:latin typeface="Aptos" panose="020B0004020202020204" pitchFamily="34" charset="0"/>
              </a:rPr>
              <a:t>Als Bild (.</a:t>
            </a:r>
            <a:r>
              <a:rPr lang="de-DE" dirty="0" err="1">
                <a:latin typeface="Aptos" panose="020B0004020202020204" pitchFamily="34" charset="0"/>
              </a:rPr>
              <a:t>png</a:t>
            </a:r>
            <a:r>
              <a:rPr lang="de-DE" dirty="0">
                <a:latin typeface="Aptos" panose="020B0004020202020204" pitchFamily="34" charset="0"/>
              </a:rPr>
              <a:t>) oder Vektorgrafik (.</a:t>
            </a:r>
            <a:r>
              <a:rPr lang="de-DE" dirty="0" err="1">
                <a:latin typeface="Aptos" panose="020B0004020202020204" pitchFamily="34" charset="0"/>
              </a:rPr>
              <a:t>svg</a:t>
            </a:r>
            <a:r>
              <a:rPr lang="de-DE" dirty="0">
                <a:latin typeface="Aptos" panose="020B0004020202020204" pitchFamily="34" charset="0"/>
              </a:rPr>
              <a:t>) speichern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4818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E9E55B2BD1A444C8D5A35650292AE30" ma:contentTypeVersion="8" ma:contentTypeDescription="Ein neues Dokument erstellen." ma:contentTypeScope="" ma:versionID="0c47b935223727ff3035c1ad5facb5ef">
  <xsd:schema xmlns:xsd="http://www.w3.org/2001/XMLSchema" xmlns:xs="http://www.w3.org/2001/XMLSchema" xmlns:p="http://schemas.microsoft.com/office/2006/metadata/properties" xmlns:ns2="5e5f75c9-7699-45f0-b7ab-999cfff95d34" xmlns:ns3="b5e5a8f5-58a8-4e22-a147-6a470ef0769d" targetNamespace="http://schemas.microsoft.com/office/2006/metadata/properties" ma:root="true" ma:fieldsID="057f553533688b572998598be3e348bf" ns2:_="" ns3:_="">
    <xsd:import namespace="5e5f75c9-7699-45f0-b7ab-999cfff95d34"/>
    <xsd:import namespace="b5e5a8f5-58a8-4e22-a147-6a470ef076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f75c9-7699-45f0-b7ab-999cfff95d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e5a8f5-58a8-4e22-a147-6a470ef0769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8CC370-774F-4198-B089-EF5BD020000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DA1B05B-5530-446E-B9C2-CF6093795B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CFCC87-C940-46ED-8FA7-94F487D53E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5f75c9-7699-45f0-b7ab-999cfff95d34"/>
    <ds:schemaRef ds:uri="b5e5a8f5-58a8-4e22-a147-6a470ef076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</Words>
  <Application>Microsoft Office PowerPoint</Application>
  <PresentationFormat>Benutzerdefiniert</PresentationFormat>
  <Paragraphs>8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Trebuchet MS</vt:lpstr>
      <vt:lpstr>Office</vt:lpstr>
      <vt:lpstr>PowerPoint-Präsentation</vt:lpstr>
      <vt:lpstr>PowerPoint-Präsentation</vt:lpstr>
      <vt:lpstr>Grafik speichern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logo_II_spring_22</dc:title>
  <dc:creator>Pietschmann, Michael</dc:creator>
  <cp:lastModifiedBy>Barwig, Sherna</cp:lastModifiedBy>
  <cp:revision>8</cp:revision>
  <cp:lastPrinted>2022-03-26T22:03:00Z</cp:lastPrinted>
  <dcterms:created xsi:type="dcterms:W3CDTF">2022-03-26T20:37:18Z</dcterms:created>
  <dcterms:modified xsi:type="dcterms:W3CDTF">2026-02-12T11:27:27Z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0x010100EE9E55B2BD1A444C8D5A35650292AE30</vt:lpwstr>
  </property>
</Properties>
</file>